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6003" r:id="rId5"/>
    <p:sldId id="303" r:id="rId6"/>
    <p:sldId id="6010" r:id="rId7"/>
    <p:sldId id="6011" r:id="rId8"/>
    <p:sldId id="6012" r:id="rId9"/>
    <p:sldId id="6013" r:id="rId10"/>
    <p:sldId id="6014" r:id="rId11"/>
    <p:sldId id="6015" r:id="rId12"/>
    <p:sldId id="6016" r:id="rId13"/>
    <p:sldId id="6017" r:id="rId14"/>
    <p:sldId id="6018" r:id="rId15"/>
    <p:sldId id="6019" r:id="rId16"/>
    <p:sldId id="6020" r:id="rId17"/>
    <p:sldId id="6021" r:id="rId18"/>
    <p:sldId id="6004" r:id="rId1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6"/>
    <a:srgbClr val="002254"/>
    <a:srgbClr val="66C6FF"/>
    <a:srgbClr val="00A4FF"/>
    <a:srgbClr val="3A3A3A"/>
    <a:srgbClr val="005BA4"/>
    <a:srgbClr val="0080CF"/>
    <a:srgbClr val="008BE0"/>
    <a:srgbClr val="000000"/>
    <a:srgbClr val="CC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966"/>
  </p:normalViewPr>
  <p:slideViewPr>
    <p:cSldViewPr>
      <p:cViewPr varScale="1">
        <p:scale>
          <a:sx n="53" d="100"/>
          <a:sy n="53" d="100"/>
        </p:scale>
        <p:origin x="12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noFill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81B46-1D7D-9347-A13D-471EA9A88C1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AB76E-318A-4F42-9E65-BF94A8967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6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B79B3-49A7-4472-9F70-657C89A9D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00" y="3305302"/>
            <a:ext cx="10668000" cy="8004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8"/>
          <p:cNvSpPr/>
          <p:nvPr userDrawn="1"/>
        </p:nvSpPr>
        <p:spPr>
          <a:xfrm>
            <a:off x="540298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7274DA-802E-2347-ABFD-F502AAD0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73190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53F6C50A-675A-9F4D-B694-50A9F36D77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1"/>
            <a:ext cx="11120400" cy="391567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619DD-1676-878F-BCFB-6D4565C1A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8E217-C8D6-82DA-C8BE-80103924A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B492F7AB-EB6D-29D8-F99F-0736F5DBF6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519E9951-6809-B03D-8A39-1248ED07D57F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45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8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7D4B34BF-8931-426F-AC1E-9C89BF4D7F8D}"/>
              </a:ext>
            </a:extLst>
          </p:cNvPr>
          <p:cNvSpPr txBox="1">
            <a:spLocks/>
          </p:cNvSpPr>
          <p:nvPr userDrawn="1"/>
        </p:nvSpPr>
        <p:spPr>
          <a:xfrm>
            <a:off x="5472850" y="2682875"/>
            <a:ext cx="9158400" cy="4888800"/>
          </a:xfrm>
          <a:prstGeom prst="rect">
            <a:avLst/>
          </a:prstGeom>
        </p:spPr>
        <p:txBody>
          <a:bodyPr tIns="25200"/>
          <a:lstStyle>
            <a:lvl1pPr marL="0">
              <a:defRPr sz="10400" b="1" i="0" baseline="0">
                <a:solidFill>
                  <a:srgbClr val="F6BE47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2pPr>
            <a:lvl3pPr marL="9144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3pPr>
            <a:lvl4pPr marL="13716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4pPr>
            <a:lvl5pPr marL="18288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0" baseline="0" dirty="0">
                <a:solidFill>
                  <a:srgbClr val="00A4FF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57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D7EE866-9FF8-B148-AA58-50CE5A4F3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321" y="0"/>
            <a:ext cx="2262779" cy="2210400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77BD0C2-30C3-6149-B5EF-23FDE8681DFB}"/>
              </a:ext>
            </a:extLst>
          </p:cNvPr>
          <p:cNvSpPr txBox="1">
            <a:spLocks/>
          </p:cNvSpPr>
          <p:nvPr userDrawn="1"/>
        </p:nvSpPr>
        <p:spPr>
          <a:xfrm>
            <a:off x="820800" y="835200"/>
            <a:ext cx="9158400" cy="4888800"/>
          </a:xfrm>
          <a:prstGeom prst="rect">
            <a:avLst/>
          </a:prstGeom>
        </p:spPr>
        <p:txBody>
          <a:bodyPr tIns="25200"/>
          <a:lstStyle>
            <a:lvl1pPr marL="0">
              <a:defRPr sz="10400" b="1" i="0" baseline="0">
                <a:solidFill>
                  <a:srgbClr val="F6BE47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2pPr>
            <a:lvl3pPr marL="9144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3pPr>
            <a:lvl4pPr marL="13716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4pPr>
            <a:lvl5pPr marL="1828800">
              <a:defRPr sz="10400" b="1" i="0" baseline="0">
                <a:latin typeface="Verdana" panose="020B0604030504040204" pitchFamily="34" charset="0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0" baseline="0" dirty="0">
                <a:solidFill>
                  <a:srgbClr val="00A4FF"/>
                </a:solidFill>
              </a:rPr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64CE86-AD33-F945-8E53-BA0DEFE20773}"/>
              </a:ext>
            </a:extLst>
          </p:cNvPr>
          <p:cNvSpPr txBox="1">
            <a:spLocks/>
          </p:cNvSpPr>
          <p:nvPr userDrawn="1"/>
        </p:nvSpPr>
        <p:spPr>
          <a:xfrm>
            <a:off x="932400" y="6703200"/>
            <a:ext cx="9980296" cy="799371"/>
          </a:xfrm>
          <a:prstGeom prst="rect">
            <a:avLst/>
          </a:prstGeom>
        </p:spPr>
        <p:txBody>
          <a:bodyPr wrap="none" tIns="14400"/>
          <a:lstStyle>
            <a:lvl1pPr marL="0">
              <a:defRPr sz="5100" baseline="0">
                <a:latin typeface="Verdana" panose="020B0604030504040204" pitchFamily="34" charset="0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0" dirty="0">
                <a:solidFill>
                  <a:sysClr val="windowText" lastClr="000000"/>
                </a:solidFill>
              </a:rPr>
              <a:t>Click to edit Master text styles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3D060B6-575A-124A-A72C-0CD9D7BFB6B0}"/>
              </a:ext>
            </a:extLst>
          </p:cNvPr>
          <p:cNvSpPr/>
          <p:nvPr userDrawn="1"/>
        </p:nvSpPr>
        <p:spPr>
          <a:xfrm>
            <a:off x="944576" y="6323889"/>
            <a:ext cx="1128395" cy="0"/>
          </a:xfrm>
          <a:custGeom>
            <a:avLst/>
            <a:gdLst/>
            <a:ahLst/>
            <a:cxnLst/>
            <a:rect l="l" t="t" r="r" b="b"/>
            <a:pathLst>
              <a:path w="1128395">
                <a:moveTo>
                  <a:pt x="0" y="0"/>
                </a:moveTo>
                <a:lnTo>
                  <a:pt x="1127915" y="0"/>
                </a:lnTo>
              </a:path>
            </a:pathLst>
          </a:custGeom>
          <a:ln w="50800">
            <a:solidFill>
              <a:srgbClr val="00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02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8"/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7274DA-802E-2347-ABFD-F502AAD0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152378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53F6C50A-675A-9F4D-B694-50A9F36D77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A88E3-B631-1A40-B1BA-D300A94C7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16049-6660-26D4-C398-2D0D29408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5" name="Picture 4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095C4851-F879-3E96-2133-76CAB4C38C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6" name="object 38">
            <a:extLst>
              <a:ext uri="{FF2B5EF4-FFF2-40B4-BE49-F238E27FC236}">
                <a16:creationId xmlns:a16="http://schemas.microsoft.com/office/drawing/2014/main" id="{1EFA1853-A102-5EC6-B702-C9982AFE95E7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8"/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9">
            <a:extLst>
              <a:ext uri="{FF2B5EF4-FFF2-40B4-BE49-F238E27FC236}">
                <a16:creationId xmlns:a16="http://schemas.microsoft.com/office/drawing/2014/main" id="{7741F9A0-7B23-2044-9786-5CAD30B417FE}"/>
              </a:ext>
            </a:extLst>
          </p:cNvPr>
          <p:cNvSpPr/>
          <p:nvPr userDrawn="1"/>
        </p:nvSpPr>
        <p:spPr>
          <a:xfrm>
            <a:off x="12100155" y="2563272"/>
            <a:ext cx="0" cy="6860540"/>
          </a:xfrm>
          <a:custGeom>
            <a:avLst/>
            <a:gdLst/>
            <a:ahLst/>
            <a:cxnLst/>
            <a:rect l="l" t="t" r="r" b="b"/>
            <a:pathLst>
              <a:path h="6860540">
                <a:moveTo>
                  <a:pt x="0" y="0"/>
                </a:moveTo>
                <a:lnTo>
                  <a:pt x="0" y="6860524"/>
                </a:lnTo>
              </a:path>
            </a:pathLst>
          </a:custGeom>
          <a:ln w="2513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7274DA-802E-2347-ABFD-F502AAD0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38713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53F6C50A-675A-9F4D-B694-50A9F36D77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6C20B9-4C05-6D13-0881-8EC10AF51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D65B6-2B77-C0A5-B2B1-B3E718E02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34BCE6DB-CE9F-C071-35FA-FD5DB8F7F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D444A3FE-5569-B48E-AF63-CA17D1E7CC46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95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>
            <a:extLst>
              <a:ext uri="{FF2B5EF4-FFF2-40B4-BE49-F238E27FC236}">
                <a16:creationId xmlns:a16="http://schemas.microsoft.com/office/drawing/2014/main" id="{FA234F3F-4863-D246-B823-752E1891F3D6}"/>
              </a:ext>
            </a:extLst>
          </p:cNvPr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A8EDE2-178A-1C40-A0B9-C1A432BD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38713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AA18204E-A734-C14B-8512-257CC389C1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99882-E6CA-050E-7446-A8B2EFADC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5F31A0-602D-7C03-D034-14F81A778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E74297C3-49D3-8FF4-DFEC-550CFC6EC8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1A8A30B1-445B-F2F3-1E67-9C204364AD03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4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81FED62-953A-2B41-8660-656CB6B69A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104100" cy="61118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x-non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6A4FBC-A493-2942-B47C-9684E3A7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38713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973553E3-AECD-3B4C-85E9-F74CF0734B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object 38">
            <a:extLst>
              <a:ext uri="{FF2B5EF4-FFF2-40B4-BE49-F238E27FC236}">
                <a16:creationId xmlns:a16="http://schemas.microsoft.com/office/drawing/2014/main" id="{0DB4D9E9-7ADC-8244-B23A-C136508DE08B}"/>
              </a:ext>
            </a:extLst>
          </p:cNvPr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2A51E-FE40-FD1D-A49E-D3BF4051D4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81734-4111-170F-DA8F-E20E116EC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102142DB-DF33-DF7D-E65D-019299DA12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6D91482A-17A0-5200-73AF-6B575FCB80FF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>
            <a:extLst>
              <a:ext uri="{FF2B5EF4-FFF2-40B4-BE49-F238E27FC236}">
                <a16:creationId xmlns:a16="http://schemas.microsoft.com/office/drawing/2014/main" id="{088FBE8A-92C1-1040-92DF-9B0E16430DA4}"/>
              </a:ext>
            </a:extLst>
          </p:cNvPr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3E314FC-6019-3248-AD2E-A5A8FB28F48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39838" y="2472275"/>
            <a:ext cx="2329200" cy="2268000"/>
          </a:xfrm>
          <a:prstGeom prst="rect">
            <a:avLst/>
          </a:prstGeom>
          <a:ln w="22225" cap="rnd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29200"/>
                      <a:gd name="connsiteY0" fmla="*/ 0 h 2268000"/>
                      <a:gd name="connsiteX1" fmla="*/ 2329200 w 2329200"/>
                      <a:gd name="connsiteY1" fmla="*/ 0 h 2268000"/>
                      <a:gd name="connsiteX2" fmla="*/ 2329200 w 2329200"/>
                      <a:gd name="connsiteY2" fmla="*/ 2268000 h 2268000"/>
                      <a:gd name="connsiteX3" fmla="*/ 0 w 2329200"/>
                      <a:gd name="connsiteY3" fmla="*/ 2268000 h 2268000"/>
                      <a:gd name="connsiteX4" fmla="*/ 0 w 2329200"/>
                      <a:gd name="connsiteY4" fmla="*/ 0 h 226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29200" h="2268000" fill="none" extrusionOk="0">
                        <a:moveTo>
                          <a:pt x="0" y="0"/>
                        </a:moveTo>
                        <a:cubicBezTo>
                          <a:pt x="749149" y="-49533"/>
                          <a:pt x="1742095" y="-14809"/>
                          <a:pt x="2329200" y="0"/>
                        </a:cubicBezTo>
                        <a:cubicBezTo>
                          <a:pt x="2416839" y="696844"/>
                          <a:pt x="2256521" y="1316316"/>
                          <a:pt x="2329200" y="2268000"/>
                        </a:cubicBezTo>
                        <a:cubicBezTo>
                          <a:pt x="1894313" y="2219769"/>
                          <a:pt x="606990" y="2352455"/>
                          <a:pt x="0" y="2268000"/>
                        </a:cubicBezTo>
                        <a:cubicBezTo>
                          <a:pt x="-38581" y="1554294"/>
                          <a:pt x="63341" y="1062063"/>
                          <a:pt x="0" y="0"/>
                        </a:cubicBezTo>
                        <a:close/>
                      </a:path>
                      <a:path w="2329200" h="2268000" stroke="0" extrusionOk="0">
                        <a:moveTo>
                          <a:pt x="0" y="0"/>
                        </a:moveTo>
                        <a:cubicBezTo>
                          <a:pt x="330512" y="118645"/>
                          <a:pt x="1456040" y="116012"/>
                          <a:pt x="2329200" y="0"/>
                        </a:cubicBezTo>
                        <a:cubicBezTo>
                          <a:pt x="2196318" y="836568"/>
                          <a:pt x="2414151" y="1392415"/>
                          <a:pt x="2329200" y="2268000"/>
                        </a:cubicBezTo>
                        <a:cubicBezTo>
                          <a:pt x="1311082" y="2402600"/>
                          <a:pt x="318062" y="2110804"/>
                          <a:pt x="0" y="2268000"/>
                        </a:cubicBezTo>
                        <a:cubicBezTo>
                          <a:pt x="-20187" y="1550181"/>
                          <a:pt x="-152480" y="10044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x-none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13CDD81-3D2D-2C4B-915C-36DAF858279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601469" y="2472275"/>
            <a:ext cx="2329200" cy="2268000"/>
          </a:xfrm>
          <a:prstGeom prst="rect">
            <a:avLst/>
          </a:prstGeom>
          <a:ln w="22225" cap="rnd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29200"/>
                      <a:gd name="connsiteY0" fmla="*/ 0 h 2268000"/>
                      <a:gd name="connsiteX1" fmla="*/ 2329200 w 2329200"/>
                      <a:gd name="connsiteY1" fmla="*/ 0 h 2268000"/>
                      <a:gd name="connsiteX2" fmla="*/ 2329200 w 2329200"/>
                      <a:gd name="connsiteY2" fmla="*/ 2268000 h 2268000"/>
                      <a:gd name="connsiteX3" fmla="*/ 0 w 2329200"/>
                      <a:gd name="connsiteY3" fmla="*/ 2268000 h 2268000"/>
                      <a:gd name="connsiteX4" fmla="*/ 0 w 2329200"/>
                      <a:gd name="connsiteY4" fmla="*/ 0 h 226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29200" h="2268000" fill="none" extrusionOk="0">
                        <a:moveTo>
                          <a:pt x="0" y="0"/>
                        </a:moveTo>
                        <a:cubicBezTo>
                          <a:pt x="749149" y="-49533"/>
                          <a:pt x="1742095" y="-14809"/>
                          <a:pt x="2329200" y="0"/>
                        </a:cubicBezTo>
                        <a:cubicBezTo>
                          <a:pt x="2416839" y="696844"/>
                          <a:pt x="2256521" y="1316316"/>
                          <a:pt x="2329200" y="2268000"/>
                        </a:cubicBezTo>
                        <a:cubicBezTo>
                          <a:pt x="1894313" y="2219769"/>
                          <a:pt x="606990" y="2352455"/>
                          <a:pt x="0" y="2268000"/>
                        </a:cubicBezTo>
                        <a:cubicBezTo>
                          <a:pt x="-38581" y="1554294"/>
                          <a:pt x="63341" y="1062063"/>
                          <a:pt x="0" y="0"/>
                        </a:cubicBezTo>
                        <a:close/>
                      </a:path>
                      <a:path w="2329200" h="2268000" stroke="0" extrusionOk="0">
                        <a:moveTo>
                          <a:pt x="0" y="0"/>
                        </a:moveTo>
                        <a:cubicBezTo>
                          <a:pt x="330512" y="118645"/>
                          <a:pt x="1456040" y="116012"/>
                          <a:pt x="2329200" y="0"/>
                        </a:cubicBezTo>
                        <a:cubicBezTo>
                          <a:pt x="2196318" y="836568"/>
                          <a:pt x="2414151" y="1392415"/>
                          <a:pt x="2329200" y="2268000"/>
                        </a:cubicBezTo>
                        <a:cubicBezTo>
                          <a:pt x="1311082" y="2402600"/>
                          <a:pt x="318062" y="2110804"/>
                          <a:pt x="0" y="2268000"/>
                        </a:cubicBezTo>
                        <a:cubicBezTo>
                          <a:pt x="-20187" y="1550181"/>
                          <a:pt x="-152480" y="10044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x-none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F9BA316-2C5C-F34F-ACB9-78F97BF6EF8E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663100" y="2472275"/>
            <a:ext cx="2329200" cy="2268000"/>
          </a:xfrm>
          <a:prstGeom prst="rect">
            <a:avLst/>
          </a:prstGeom>
          <a:ln w="22225" cap="rnd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29200"/>
                      <a:gd name="connsiteY0" fmla="*/ 0 h 2268000"/>
                      <a:gd name="connsiteX1" fmla="*/ 2329200 w 2329200"/>
                      <a:gd name="connsiteY1" fmla="*/ 0 h 2268000"/>
                      <a:gd name="connsiteX2" fmla="*/ 2329200 w 2329200"/>
                      <a:gd name="connsiteY2" fmla="*/ 2268000 h 2268000"/>
                      <a:gd name="connsiteX3" fmla="*/ 0 w 2329200"/>
                      <a:gd name="connsiteY3" fmla="*/ 2268000 h 2268000"/>
                      <a:gd name="connsiteX4" fmla="*/ 0 w 2329200"/>
                      <a:gd name="connsiteY4" fmla="*/ 0 h 226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29200" h="2268000" fill="none" extrusionOk="0">
                        <a:moveTo>
                          <a:pt x="0" y="0"/>
                        </a:moveTo>
                        <a:cubicBezTo>
                          <a:pt x="749149" y="-49533"/>
                          <a:pt x="1742095" y="-14809"/>
                          <a:pt x="2329200" y="0"/>
                        </a:cubicBezTo>
                        <a:cubicBezTo>
                          <a:pt x="2416839" y="696844"/>
                          <a:pt x="2256521" y="1316316"/>
                          <a:pt x="2329200" y="2268000"/>
                        </a:cubicBezTo>
                        <a:cubicBezTo>
                          <a:pt x="1894313" y="2219769"/>
                          <a:pt x="606990" y="2352455"/>
                          <a:pt x="0" y="2268000"/>
                        </a:cubicBezTo>
                        <a:cubicBezTo>
                          <a:pt x="-38581" y="1554294"/>
                          <a:pt x="63341" y="1062063"/>
                          <a:pt x="0" y="0"/>
                        </a:cubicBezTo>
                        <a:close/>
                      </a:path>
                      <a:path w="2329200" h="2268000" stroke="0" extrusionOk="0">
                        <a:moveTo>
                          <a:pt x="0" y="0"/>
                        </a:moveTo>
                        <a:cubicBezTo>
                          <a:pt x="330512" y="118645"/>
                          <a:pt x="1456040" y="116012"/>
                          <a:pt x="2329200" y="0"/>
                        </a:cubicBezTo>
                        <a:cubicBezTo>
                          <a:pt x="2196318" y="836568"/>
                          <a:pt x="2414151" y="1392415"/>
                          <a:pt x="2329200" y="2268000"/>
                        </a:cubicBezTo>
                        <a:cubicBezTo>
                          <a:pt x="1311082" y="2402600"/>
                          <a:pt x="318062" y="2110804"/>
                          <a:pt x="0" y="2268000"/>
                        </a:cubicBezTo>
                        <a:cubicBezTo>
                          <a:pt x="-20187" y="1550181"/>
                          <a:pt x="-152480" y="10044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x-none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FC0922C-68E7-C749-A058-568F22A808E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5724731" y="2472275"/>
            <a:ext cx="2329200" cy="2268000"/>
          </a:xfrm>
          <a:prstGeom prst="rect">
            <a:avLst/>
          </a:prstGeom>
          <a:ln w="22225" cap="rnd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29200"/>
                      <a:gd name="connsiteY0" fmla="*/ 0 h 2268000"/>
                      <a:gd name="connsiteX1" fmla="*/ 2329200 w 2329200"/>
                      <a:gd name="connsiteY1" fmla="*/ 0 h 2268000"/>
                      <a:gd name="connsiteX2" fmla="*/ 2329200 w 2329200"/>
                      <a:gd name="connsiteY2" fmla="*/ 2268000 h 2268000"/>
                      <a:gd name="connsiteX3" fmla="*/ 0 w 2329200"/>
                      <a:gd name="connsiteY3" fmla="*/ 2268000 h 2268000"/>
                      <a:gd name="connsiteX4" fmla="*/ 0 w 2329200"/>
                      <a:gd name="connsiteY4" fmla="*/ 0 h 226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29200" h="2268000" fill="none" extrusionOk="0">
                        <a:moveTo>
                          <a:pt x="0" y="0"/>
                        </a:moveTo>
                        <a:cubicBezTo>
                          <a:pt x="749149" y="-49533"/>
                          <a:pt x="1742095" y="-14809"/>
                          <a:pt x="2329200" y="0"/>
                        </a:cubicBezTo>
                        <a:cubicBezTo>
                          <a:pt x="2416839" y="696844"/>
                          <a:pt x="2256521" y="1316316"/>
                          <a:pt x="2329200" y="2268000"/>
                        </a:cubicBezTo>
                        <a:cubicBezTo>
                          <a:pt x="1894313" y="2219769"/>
                          <a:pt x="606990" y="2352455"/>
                          <a:pt x="0" y="2268000"/>
                        </a:cubicBezTo>
                        <a:cubicBezTo>
                          <a:pt x="-38581" y="1554294"/>
                          <a:pt x="63341" y="1062063"/>
                          <a:pt x="0" y="0"/>
                        </a:cubicBezTo>
                        <a:close/>
                      </a:path>
                      <a:path w="2329200" h="2268000" stroke="0" extrusionOk="0">
                        <a:moveTo>
                          <a:pt x="0" y="0"/>
                        </a:moveTo>
                        <a:cubicBezTo>
                          <a:pt x="330512" y="118645"/>
                          <a:pt x="1456040" y="116012"/>
                          <a:pt x="2329200" y="0"/>
                        </a:cubicBezTo>
                        <a:cubicBezTo>
                          <a:pt x="2196318" y="836568"/>
                          <a:pt x="2414151" y="1392415"/>
                          <a:pt x="2329200" y="2268000"/>
                        </a:cubicBezTo>
                        <a:cubicBezTo>
                          <a:pt x="1311082" y="2402600"/>
                          <a:pt x="318062" y="2110804"/>
                          <a:pt x="0" y="2268000"/>
                        </a:cubicBezTo>
                        <a:cubicBezTo>
                          <a:pt x="-20187" y="1550181"/>
                          <a:pt x="-152480" y="10044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x-none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87176D1-6B40-684B-B937-B6796C1B0E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0175" y="4921696"/>
            <a:ext cx="2328863" cy="900246"/>
          </a:xfrm>
          <a:prstGeom prst="rect">
            <a:avLst/>
          </a:prstGeom>
        </p:spPr>
        <p:txBody>
          <a:bodyPr/>
          <a:lstStyle>
            <a:lvl1pPr>
              <a:defRPr sz="1950" b="1" i="0" cap="all" baseline="0">
                <a:solidFill>
                  <a:srgbClr val="00A4FF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6E603C6-DEF3-8142-81DE-E3C8130E5E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745338" y="4921696"/>
            <a:ext cx="2328863" cy="900246"/>
          </a:xfrm>
          <a:prstGeom prst="rect">
            <a:avLst/>
          </a:prstGeom>
        </p:spPr>
        <p:txBody>
          <a:bodyPr/>
          <a:lstStyle>
            <a:lvl1pPr>
              <a:defRPr sz="1950" b="1" i="0" cap="all" baseline="0">
                <a:solidFill>
                  <a:srgbClr val="00A4FF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BE567AE-742B-3447-88F9-5D1855488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64976" y="4921696"/>
            <a:ext cx="2328863" cy="900246"/>
          </a:xfrm>
          <a:prstGeom prst="rect">
            <a:avLst/>
          </a:prstGeom>
        </p:spPr>
        <p:txBody>
          <a:bodyPr/>
          <a:lstStyle>
            <a:lvl1pPr>
              <a:defRPr sz="1950" b="1" i="0" cap="all" baseline="0">
                <a:solidFill>
                  <a:srgbClr val="00A4FF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2BE6779-D2CF-6B41-B619-5270784B32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72327" y="4886668"/>
            <a:ext cx="2328863" cy="900246"/>
          </a:xfrm>
          <a:prstGeom prst="rect">
            <a:avLst/>
          </a:prstGeom>
        </p:spPr>
        <p:txBody>
          <a:bodyPr/>
          <a:lstStyle>
            <a:lvl1pPr>
              <a:defRPr sz="1950" b="1" i="0" cap="all" baseline="0">
                <a:solidFill>
                  <a:srgbClr val="00A4FF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6140254-E2C5-214F-9602-EA7B1D8C42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9838" y="6003470"/>
            <a:ext cx="2578100" cy="4462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5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3C4A747-2C0F-5F46-9144-AD2EC6BE68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64976" y="6003470"/>
            <a:ext cx="2578100" cy="4462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5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483CBB30-EBA3-4E46-8B2F-0FF6006374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672327" y="6003470"/>
            <a:ext cx="2578100" cy="4462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5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79320D-DF92-4D4E-ABE5-05AEED140FF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724731" y="6003470"/>
            <a:ext cx="2578100" cy="4462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5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17808A-ADDE-FE47-9296-91CF180E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38713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C918A68F-C567-8E4B-BEF6-5003755C96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51F3A-7B4B-204E-2027-F2F4225EC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A29FF-842D-48E1-AF20-CB6697B5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E64E4F30-F008-886A-318A-988AC8EBBF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72FB4A42-39A8-865D-4334-FE5C0B36E9E3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>
            <a:extLst>
              <a:ext uri="{FF2B5EF4-FFF2-40B4-BE49-F238E27FC236}">
                <a16:creationId xmlns:a16="http://schemas.microsoft.com/office/drawing/2014/main" id="{A5CC4A40-D7E5-CF4A-8BCC-B0E6E2CA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F8EBE635-0B51-834F-A771-2B09D237C3D8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bject 38">
            <a:extLst>
              <a:ext uri="{FF2B5EF4-FFF2-40B4-BE49-F238E27FC236}">
                <a16:creationId xmlns:a16="http://schemas.microsoft.com/office/drawing/2014/main" id="{318C0471-F674-F54C-8C8E-F294D6B06959}"/>
              </a:ext>
            </a:extLst>
          </p:cNvPr>
          <p:cNvSpPr/>
          <p:nvPr userDrawn="1"/>
        </p:nvSpPr>
        <p:spPr>
          <a:xfrm>
            <a:off x="540297" y="1327742"/>
            <a:ext cx="19023965" cy="0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84505-4C0C-5047-A79C-CC46CB360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238713"/>
            <a:ext cx="17337600" cy="772652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24611B4E-9B55-F243-9423-817A57D028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1468800"/>
            <a:ext cx="11120400" cy="403200"/>
          </a:xfrm>
          <a:prstGeom prst="rect">
            <a:avLst/>
          </a:prstGeom>
        </p:spPr>
        <p:txBody>
          <a:bodyPr lIns="0" tIns="14400" rIns="0" bIns="0">
            <a:spAutoFit/>
          </a:bodyPr>
          <a:lstStyle>
            <a:lvl1pPr>
              <a:defRPr sz="24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950B6-163F-4D1A-AB49-1BD0E4270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6"/>
          <a:stretch/>
        </p:blipFill>
        <p:spPr>
          <a:xfrm>
            <a:off x="222250" y="10685241"/>
            <a:ext cx="2743200" cy="28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36E67-F309-F546-4062-CE875B197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89"/>
          <a:stretch/>
        </p:blipFill>
        <p:spPr>
          <a:xfrm>
            <a:off x="18333807" y="316570"/>
            <a:ext cx="1478010" cy="842305"/>
          </a:xfrm>
          <a:prstGeom prst="rect">
            <a:avLst/>
          </a:prstGeom>
        </p:spPr>
      </p:pic>
      <p:pic>
        <p:nvPicPr>
          <p:cNvPr id="4" name="Picture 3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A7995129-443E-D957-82E8-384070F823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836" y="9883678"/>
            <a:ext cx="821839" cy="1232759"/>
          </a:xfrm>
          <a:prstGeom prst="rect">
            <a:avLst/>
          </a:prstGeom>
        </p:spPr>
      </p:pic>
      <p:sp>
        <p:nvSpPr>
          <p:cNvPr id="5" name="object 38">
            <a:extLst>
              <a:ext uri="{FF2B5EF4-FFF2-40B4-BE49-F238E27FC236}">
                <a16:creationId xmlns:a16="http://schemas.microsoft.com/office/drawing/2014/main" id="{46C1147C-4149-4E0D-42D2-8EEE7EA1EC16}"/>
              </a:ext>
            </a:extLst>
          </p:cNvPr>
          <p:cNvSpPr/>
          <p:nvPr userDrawn="1"/>
        </p:nvSpPr>
        <p:spPr>
          <a:xfrm>
            <a:off x="3356257" y="10827958"/>
            <a:ext cx="15182688" cy="142716"/>
          </a:xfrm>
          <a:custGeom>
            <a:avLst/>
            <a:gdLst/>
            <a:ahLst/>
            <a:cxnLst/>
            <a:rect l="l" t="t" r="r" b="b"/>
            <a:pathLst>
              <a:path w="19023965">
                <a:moveTo>
                  <a:pt x="0" y="0"/>
                </a:moveTo>
                <a:lnTo>
                  <a:pt x="19023504" y="0"/>
                </a:lnTo>
              </a:path>
            </a:pathLst>
          </a:custGeom>
          <a:ln w="38100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7" r:id="rId3"/>
    <p:sldLayoutId id="2147483662" r:id="rId4"/>
    <p:sldLayoutId id="2147483668" r:id="rId5"/>
    <p:sldLayoutId id="2147483666" r:id="rId6"/>
    <p:sldLayoutId id="2147483663" r:id="rId7"/>
    <p:sldLayoutId id="2147483664" r:id="rId8"/>
    <p:sldLayoutId id="2147483665" r:id="rId9"/>
    <p:sldLayoutId id="2147483674" r:id="rId10"/>
    <p:sldLayoutId id="2147483676" r:id="rId11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.png"/><Relationship Id="rId7" Type="http://schemas.openxmlformats.org/officeDocument/2006/relationships/hyperlink" Target="http://www.varroc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unstop.com/p/eureka-challenge-20-varroc-900669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hyperlink" Target="https://unstop.com/p/eureka-challenge-20-varroc-90066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phm-datasets.s3.amazonaws.com/NASA/5.+Battery+Data+Set.zip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F40A1-332B-71EF-CD0C-612D7299A6C8}"/>
              </a:ext>
            </a:extLst>
          </p:cNvPr>
          <p:cNvGrpSpPr/>
          <p:nvPr/>
        </p:nvGrpSpPr>
        <p:grpSpPr>
          <a:xfrm>
            <a:off x="16182221" y="358321"/>
            <a:ext cx="3361439" cy="773430"/>
            <a:chOff x="628548" y="9907174"/>
            <a:chExt cx="3361439" cy="773430"/>
          </a:xfrm>
        </p:grpSpPr>
        <p:sp>
          <p:nvSpPr>
            <p:cNvPr id="3" name="object 3"/>
            <p:cNvSpPr/>
            <p:nvPr/>
          </p:nvSpPr>
          <p:spPr>
            <a:xfrm>
              <a:off x="628548" y="9907174"/>
              <a:ext cx="1088390" cy="773430"/>
            </a:xfrm>
            <a:custGeom>
              <a:avLst/>
              <a:gdLst/>
              <a:ahLst/>
              <a:cxnLst/>
              <a:rect l="l" t="t" r="r" b="b"/>
              <a:pathLst>
                <a:path w="1088389" h="773429">
                  <a:moveTo>
                    <a:pt x="704494" y="8724"/>
                  </a:moveTo>
                  <a:lnTo>
                    <a:pt x="703453" y="0"/>
                  </a:lnTo>
                  <a:lnTo>
                    <a:pt x="696988" y="0"/>
                  </a:lnTo>
                  <a:lnTo>
                    <a:pt x="646188" y="2692"/>
                  </a:lnTo>
                  <a:lnTo>
                    <a:pt x="595236" y="9029"/>
                  </a:lnTo>
                  <a:lnTo>
                    <a:pt x="544449" y="18796"/>
                  </a:lnTo>
                  <a:lnTo>
                    <a:pt x="494106" y="31800"/>
                  </a:lnTo>
                  <a:lnTo>
                    <a:pt x="444512" y="47815"/>
                  </a:lnTo>
                  <a:lnTo>
                    <a:pt x="395973" y="66675"/>
                  </a:lnTo>
                  <a:lnTo>
                    <a:pt x="348754" y="88150"/>
                  </a:lnTo>
                  <a:lnTo>
                    <a:pt x="303187" y="112039"/>
                  </a:lnTo>
                  <a:lnTo>
                    <a:pt x="259549" y="138150"/>
                  </a:lnTo>
                  <a:lnTo>
                    <a:pt x="218135" y="166281"/>
                  </a:lnTo>
                  <a:lnTo>
                    <a:pt x="211886" y="170853"/>
                  </a:lnTo>
                  <a:lnTo>
                    <a:pt x="214185" y="177342"/>
                  </a:lnTo>
                  <a:lnTo>
                    <a:pt x="220027" y="177939"/>
                  </a:lnTo>
                  <a:lnTo>
                    <a:pt x="258470" y="190754"/>
                  </a:lnTo>
                  <a:lnTo>
                    <a:pt x="292646" y="216547"/>
                  </a:lnTo>
                  <a:lnTo>
                    <a:pt x="322262" y="252971"/>
                  </a:lnTo>
                  <a:lnTo>
                    <a:pt x="346951" y="297662"/>
                  </a:lnTo>
                  <a:lnTo>
                    <a:pt x="366433" y="348272"/>
                  </a:lnTo>
                  <a:lnTo>
                    <a:pt x="380352" y="402437"/>
                  </a:lnTo>
                  <a:lnTo>
                    <a:pt x="388391" y="457809"/>
                  </a:lnTo>
                  <a:lnTo>
                    <a:pt x="389623" y="464464"/>
                  </a:lnTo>
                  <a:lnTo>
                    <a:pt x="397344" y="464261"/>
                  </a:lnTo>
                  <a:lnTo>
                    <a:pt x="399008" y="458038"/>
                  </a:lnTo>
                  <a:lnTo>
                    <a:pt x="408990" y="414820"/>
                  </a:lnTo>
                  <a:lnTo>
                    <a:pt x="420687" y="370179"/>
                  </a:lnTo>
                  <a:lnTo>
                    <a:pt x="434390" y="324878"/>
                  </a:lnTo>
                  <a:lnTo>
                    <a:pt x="450392" y="279654"/>
                  </a:lnTo>
                  <a:lnTo>
                    <a:pt x="469011" y="235254"/>
                  </a:lnTo>
                  <a:lnTo>
                    <a:pt x="490524" y="192430"/>
                  </a:lnTo>
                  <a:lnTo>
                    <a:pt x="515239" y="151942"/>
                  </a:lnTo>
                  <a:lnTo>
                    <a:pt x="543458" y="114528"/>
                  </a:lnTo>
                  <a:lnTo>
                    <a:pt x="575462" y="80937"/>
                  </a:lnTo>
                  <a:lnTo>
                    <a:pt x="611555" y="51930"/>
                  </a:lnTo>
                  <a:lnTo>
                    <a:pt x="652043" y="28244"/>
                  </a:lnTo>
                  <a:lnTo>
                    <a:pt x="697217" y="10642"/>
                  </a:lnTo>
                  <a:lnTo>
                    <a:pt x="704494" y="8724"/>
                  </a:lnTo>
                  <a:close/>
                </a:path>
                <a:path w="1088389" h="773429">
                  <a:moveTo>
                    <a:pt x="1088097" y="274777"/>
                  </a:moveTo>
                  <a:lnTo>
                    <a:pt x="1079804" y="206095"/>
                  </a:lnTo>
                  <a:lnTo>
                    <a:pt x="1056640" y="159766"/>
                  </a:lnTo>
                  <a:lnTo>
                    <a:pt x="1026934" y="126276"/>
                  </a:lnTo>
                  <a:lnTo>
                    <a:pt x="992174" y="103936"/>
                  </a:lnTo>
                  <a:lnTo>
                    <a:pt x="953858" y="91059"/>
                  </a:lnTo>
                  <a:lnTo>
                    <a:pt x="913472" y="85953"/>
                  </a:lnTo>
                  <a:lnTo>
                    <a:pt x="872540" y="86944"/>
                  </a:lnTo>
                  <a:lnTo>
                    <a:pt x="832535" y="92341"/>
                  </a:lnTo>
                  <a:lnTo>
                    <a:pt x="794956" y="100444"/>
                  </a:lnTo>
                  <a:lnTo>
                    <a:pt x="749896" y="114820"/>
                  </a:lnTo>
                  <a:lnTo>
                    <a:pt x="707758" y="134493"/>
                  </a:lnTo>
                  <a:lnTo>
                    <a:pt x="668489" y="158965"/>
                  </a:lnTo>
                  <a:lnTo>
                    <a:pt x="632066" y="187731"/>
                  </a:lnTo>
                  <a:lnTo>
                    <a:pt x="598411" y="220281"/>
                  </a:lnTo>
                  <a:lnTo>
                    <a:pt x="567499" y="256120"/>
                  </a:lnTo>
                  <a:lnTo>
                    <a:pt x="539267" y="294754"/>
                  </a:lnTo>
                  <a:lnTo>
                    <a:pt x="513676" y="335673"/>
                  </a:lnTo>
                  <a:lnTo>
                    <a:pt x="490689" y="378383"/>
                  </a:lnTo>
                  <a:lnTo>
                    <a:pt x="470242" y="422363"/>
                  </a:lnTo>
                  <a:lnTo>
                    <a:pt x="452285" y="467144"/>
                  </a:lnTo>
                  <a:lnTo>
                    <a:pt x="436791" y="512191"/>
                  </a:lnTo>
                  <a:lnTo>
                    <a:pt x="423697" y="557009"/>
                  </a:lnTo>
                  <a:lnTo>
                    <a:pt x="412965" y="601116"/>
                  </a:lnTo>
                  <a:lnTo>
                    <a:pt x="404545" y="643991"/>
                  </a:lnTo>
                  <a:lnTo>
                    <a:pt x="396938" y="693889"/>
                  </a:lnTo>
                  <a:lnTo>
                    <a:pt x="385889" y="693889"/>
                  </a:lnTo>
                  <a:lnTo>
                    <a:pt x="384632" y="685990"/>
                  </a:lnTo>
                  <a:lnTo>
                    <a:pt x="377507" y="622033"/>
                  </a:lnTo>
                  <a:lnTo>
                    <a:pt x="367741" y="564553"/>
                  </a:lnTo>
                  <a:lnTo>
                    <a:pt x="355600" y="513321"/>
                  </a:lnTo>
                  <a:lnTo>
                    <a:pt x="341325" y="468109"/>
                  </a:lnTo>
                  <a:lnTo>
                    <a:pt x="325170" y="428713"/>
                  </a:lnTo>
                  <a:lnTo>
                    <a:pt x="307403" y="394893"/>
                  </a:lnTo>
                  <a:lnTo>
                    <a:pt x="268008" y="343128"/>
                  </a:lnTo>
                  <a:lnTo>
                    <a:pt x="225183" y="311061"/>
                  </a:lnTo>
                  <a:lnTo>
                    <a:pt x="180962" y="296900"/>
                  </a:lnTo>
                  <a:lnTo>
                    <a:pt x="158953" y="295986"/>
                  </a:lnTo>
                  <a:lnTo>
                    <a:pt x="137375" y="298881"/>
                  </a:lnTo>
                  <a:lnTo>
                    <a:pt x="96456" y="315252"/>
                  </a:lnTo>
                  <a:lnTo>
                    <a:pt x="60261" y="344233"/>
                  </a:lnTo>
                  <a:lnTo>
                    <a:pt x="30797" y="384048"/>
                  </a:lnTo>
                  <a:lnTo>
                    <a:pt x="10109" y="432943"/>
                  </a:lnTo>
                  <a:lnTo>
                    <a:pt x="254" y="489127"/>
                  </a:lnTo>
                  <a:lnTo>
                    <a:pt x="0" y="519417"/>
                  </a:lnTo>
                  <a:lnTo>
                    <a:pt x="3225" y="550862"/>
                  </a:lnTo>
                  <a:lnTo>
                    <a:pt x="24625" y="615873"/>
                  </a:lnTo>
                  <a:lnTo>
                    <a:pt x="67792" y="672452"/>
                  </a:lnTo>
                  <a:lnTo>
                    <a:pt x="127876" y="717029"/>
                  </a:lnTo>
                  <a:lnTo>
                    <a:pt x="163474" y="734631"/>
                  </a:lnTo>
                  <a:lnTo>
                    <a:pt x="202361" y="749020"/>
                  </a:lnTo>
                  <a:lnTo>
                    <a:pt x="244221" y="760120"/>
                  </a:lnTo>
                  <a:lnTo>
                    <a:pt x="288747" y="767867"/>
                  </a:lnTo>
                  <a:lnTo>
                    <a:pt x="335610" y="772185"/>
                  </a:lnTo>
                  <a:lnTo>
                    <a:pt x="384505" y="773010"/>
                  </a:lnTo>
                  <a:lnTo>
                    <a:pt x="435114" y="770267"/>
                  </a:lnTo>
                  <a:lnTo>
                    <a:pt x="487133" y="763892"/>
                  </a:lnTo>
                  <a:lnTo>
                    <a:pt x="540245" y="753808"/>
                  </a:lnTo>
                  <a:lnTo>
                    <a:pt x="594118" y="739940"/>
                  </a:lnTo>
                  <a:lnTo>
                    <a:pt x="648462" y="722223"/>
                  </a:lnTo>
                  <a:lnTo>
                    <a:pt x="701065" y="701382"/>
                  </a:lnTo>
                  <a:lnTo>
                    <a:pt x="751357" y="677684"/>
                  </a:lnTo>
                  <a:lnTo>
                    <a:pt x="799096" y="651446"/>
                  </a:lnTo>
                  <a:lnTo>
                    <a:pt x="844042" y="622922"/>
                  </a:lnTo>
                  <a:lnTo>
                    <a:pt x="885964" y="592416"/>
                  </a:lnTo>
                  <a:lnTo>
                    <a:pt x="924610" y="560197"/>
                  </a:lnTo>
                  <a:lnTo>
                    <a:pt x="959777" y="526542"/>
                  </a:lnTo>
                  <a:lnTo>
                    <a:pt x="991196" y="491744"/>
                  </a:lnTo>
                  <a:lnTo>
                    <a:pt x="1018654" y="456095"/>
                  </a:lnTo>
                  <a:lnTo>
                    <a:pt x="1041908" y="419862"/>
                  </a:lnTo>
                  <a:lnTo>
                    <a:pt x="1060704" y="383324"/>
                  </a:lnTo>
                  <a:lnTo>
                    <a:pt x="1074826" y="346773"/>
                  </a:lnTo>
                  <a:lnTo>
                    <a:pt x="1084033" y="310502"/>
                  </a:lnTo>
                  <a:lnTo>
                    <a:pt x="1088097" y="274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56155" y="10448321"/>
              <a:ext cx="114300" cy="151130"/>
            </a:xfrm>
            <a:custGeom>
              <a:avLst/>
              <a:gdLst/>
              <a:ahLst/>
              <a:cxnLst/>
              <a:rect l="l" t="t" r="r" b="b"/>
              <a:pathLst>
                <a:path w="114300" h="151129">
                  <a:moveTo>
                    <a:pt x="114084" y="123190"/>
                  </a:moveTo>
                  <a:lnTo>
                    <a:pt x="30746" y="123190"/>
                  </a:lnTo>
                  <a:lnTo>
                    <a:pt x="30746" y="85090"/>
                  </a:lnTo>
                  <a:lnTo>
                    <a:pt x="103898" y="85090"/>
                  </a:lnTo>
                  <a:lnTo>
                    <a:pt x="103898" y="58420"/>
                  </a:lnTo>
                  <a:lnTo>
                    <a:pt x="30746" y="58420"/>
                  </a:lnTo>
                  <a:lnTo>
                    <a:pt x="30746" y="26670"/>
                  </a:lnTo>
                  <a:lnTo>
                    <a:pt x="110426" y="26670"/>
                  </a:lnTo>
                  <a:lnTo>
                    <a:pt x="110426" y="0"/>
                  </a:lnTo>
                  <a:lnTo>
                    <a:pt x="0" y="0"/>
                  </a:lnTo>
                  <a:lnTo>
                    <a:pt x="0" y="2667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14084" y="151130"/>
                  </a:lnTo>
                  <a:lnTo>
                    <a:pt x="114084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4582" y="10448311"/>
              <a:ext cx="133616" cy="150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2383" y="10445432"/>
              <a:ext cx="132523" cy="1576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43238" y="10448321"/>
              <a:ext cx="114300" cy="151130"/>
            </a:xfrm>
            <a:custGeom>
              <a:avLst/>
              <a:gdLst/>
              <a:ahLst/>
              <a:cxnLst/>
              <a:rect l="l" t="t" r="r" b="b"/>
              <a:pathLst>
                <a:path w="114300" h="151129">
                  <a:moveTo>
                    <a:pt x="114084" y="123190"/>
                  </a:moveTo>
                  <a:lnTo>
                    <a:pt x="30695" y="123190"/>
                  </a:lnTo>
                  <a:lnTo>
                    <a:pt x="30695" y="85090"/>
                  </a:lnTo>
                  <a:lnTo>
                    <a:pt x="103847" y="85090"/>
                  </a:lnTo>
                  <a:lnTo>
                    <a:pt x="103847" y="58420"/>
                  </a:lnTo>
                  <a:lnTo>
                    <a:pt x="30695" y="58420"/>
                  </a:lnTo>
                  <a:lnTo>
                    <a:pt x="30695" y="26670"/>
                  </a:lnTo>
                  <a:lnTo>
                    <a:pt x="110413" y="26670"/>
                  </a:lnTo>
                  <a:lnTo>
                    <a:pt x="110413" y="0"/>
                  </a:lnTo>
                  <a:lnTo>
                    <a:pt x="0" y="0"/>
                  </a:lnTo>
                  <a:lnTo>
                    <a:pt x="0" y="2667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14084" y="151130"/>
                  </a:lnTo>
                  <a:lnTo>
                    <a:pt x="114084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34132" y="10448321"/>
              <a:ext cx="106680" cy="151130"/>
            </a:xfrm>
            <a:custGeom>
              <a:avLst/>
              <a:gdLst/>
              <a:ahLst/>
              <a:cxnLst/>
              <a:rect l="l" t="t" r="r" b="b"/>
              <a:pathLst>
                <a:path w="106680" h="151129">
                  <a:moveTo>
                    <a:pt x="106616" y="123190"/>
                  </a:moveTo>
                  <a:lnTo>
                    <a:pt x="31470" y="123190"/>
                  </a:lnTo>
                  <a:lnTo>
                    <a:pt x="31470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06616" y="151130"/>
                  </a:lnTo>
                  <a:lnTo>
                    <a:pt x="106616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4243" y="10448321"/>
              <a:ext cx="106680" cy="151130"/>
            </a:xfrm>
            <a:custGeom>
              <a:avLst/>
              <a:gdLst/>
              <a:ahLst/>
              <a:cxnLst/>
              <a:rect l="l" t="t" r="r" b="b"/>
              <a:pathLst>
                <a:path w="106680" h="151129">
                  <a:moveTo>
                    <a:pt x="106641" y="123190"/>
                  </a:moveTo>
                  <a:lnTo>
                    <a:pt x="31432" y="123190"/>
                  </a:lnTo>
                  <a:lnTo>
                    <a:pt x="31432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06641" y="151130"/>
                  </a:lnTo>
                  <a:lnTo>
                    <a:pt x="106641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95256" y="10448321"/>
              <a:ext cx="114300" cy="151130"/>
            </a:xfrm>
            <a:custGeom>
              <a:avLst/>
              <a:gdLst/>
              <a:ahLst/>
              <a:cxnLst/>
              <a:rect l="l" t="t" r="r" b="b"/>
              <a:pathLst>
                <a:path w="114300" h="151129">
                  <a:moveTo>
                    <a:pt x="114084" y="123190"/>
                  </a:moveTo>
                  <a:lnTo>
                    <a:pt x="30746" y="123190"/>
                  </a:lnTo>
                  <a:lnTo>
                    <a:pt x="30746" y="85090"/>
                  </a:lnTo>
                  <a:lnTo>
                    <a:pt x="103847" y="85090"/>
                  </a:lnTo>
                  <a:lnTo>
                    <a:pt x="103847" y="58420"/>
                  </a:lnTo>
                  <a:lnTo>
                    <a:pt x="30746" y="58420"/>
                  </a:lnTo>
                  <a:lnTo>
                    <a:pt x="30746" y="26670"/>
                  </a:lnTo>
                  <a:lnTo>
                    <a:pt x="110413" y="26670"/>
                  </a:lnTo>
                  <a:lnTo>
                    <a:pt x="110413" y="0"/>
                  </a:lnTo>
                  <a:lnTo>
                    <a:pt x="0" y="0"/>
                  </a:lnTo>
                  <a:lnTo>
                    <a:pt x="0" y="2667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14084" y="151130"/>
                  </a:lnTo>
                  <a:lnTo>
                    <a:pt x="114084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5629" y="10448311"/>
              <a:ext cx="122082" cy="1505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2995" y="10445432"/>
              <a:ext cx="132523" cy="1576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93845" y="10448321"/>
              <a:ext cx="114300" cy="151130"/>
            </a:xfrm>
            <a:custGeom>
              <a:avLst/>
              <a:gdLst/>
              <a:ahLst/>
              <a:cxnLst/>
              <a:rect l="l" t="t" r="r" b="b"/>
              <a:pathLst>
                <a:path w="114300" h="151129">
                  <a:moveTo>
                    <a:pt x="114046" y="123190"/>
                  </a:moveTo>
                  <a:lnTo>
                    <a:pt x="30708" y="123190"/>
                  </a:lnTo>
                  <a:lnTo>
                    <a:pt x="30708" y="85090"/>
                  </a:lnTo>
                  <a:lnTo>
                    <a:pt x="103847" y="85090"/>
                  </a:lnTo>
                  <a:lnTo>
                    <a:pt x="103847" y="58420"/>
                  </a:lnTo>
                  <a:lnTo>
                    <a:pt x="30708" y="58420"/>
                  </a:lnTo>
                  <a:lnTo>
                    <a:pt x="30708" y="26670"/>
                  </a:lnTo>
                  <a:lnTo>
                    <a:pt x="110426" y="26670"/>
                  </a:lnTo>
                  <a:lnTo>
                    <a:pt x="110426" y="0"/>
                  </a:lnTo>
                  <a:lnTo>
                    <a:pt x="0" y="0"/>
                  </a:lnTo>
                  <a:lnTo>
                    <a:pt x="0" y="2667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23190"/>
                  </a:lnTo>
                  <a:lnTo>
                    <a:pt x="0" y="151130"/>
                  </a:lnTo>
                  <a:lnTo>
                    <a:pt x="114046" y="151130"/>
                  </a:lnTo>
                  <a:lnTo>
                    <a:pt x="114046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8805" y="10024446"/>
              <a:ext cx="812165" cy="267335"/>
            </a:xfrm>
            <a:custGeom>
              <a:avLst/>
              <a:gdLst/>
              <a:ahLst/>
              <a:cxnLst/>
              <a:rect l="l" t="t" r="r" b="b"/>
              <a:pathLst>
                <a:path w="812164" h="267334">
                  <a:moveTo>
                    <a:pt x="425411" y="12014"/>
                  </a:moveTo>
                  <a:lnTo>
                    <a:pt x="423316" y="7861"/>
                  </a:lnTo>
                  <a:lnTo>
                    <a:pt x="418744" y="4584"/>
                  </a:lnTo>
                  <a:lnTo>
                    <a:pt x="414629" y="1676"/>
                  </a:lnTo>
                  <a:lnTo>
                    <a:pt x="408800" y="12"/>
                  </a:lnTo>
                  <a:lnTo>
                    <a:pt x="382270" y="12"/>
                  </a:lnTo>
                  <a:lnTo>
                    <a:pt x="378993" y="889"/>
                  </a:lnTo>
                  <a:lnTo>
                    <a:pt x="376085" y="2514"/>
                  </a:lnTo>
                  <a:lnTo>
                    <a:pt x="372745" y="3746"/>
                  </a:lnTo>
                  <a:lnTo>
                    <a:pt x="370255" y="5778"/>
                  </a:lnTo>
                  <a:lnTo>
                    <a:pt x="368236" y="7861"/>
                  </a:lnTo>
                  <a:lnTo>
                    <a:pt x="213334" y="198462"/>
                  </a:lnTo>
                  <a:lnTo>
                    <a:pt x="55511" y="5778"/>
                  </a:lnTo>
                  <a:lnTo>
                    <a:pt x="45935" y="889"/>
                  </a:lnTo>
                  <a:lnTo>
                    <a:pt x="43040" y="12"/>
                  </a:lnTo>
                  <a:lnTo>
                    <a:pt x="16535" y="12"/>
                  </a:lnTo>
                  <a:lnTo>
                    <a:pt x="10769" y="1676"/>
                  </a:lnTo>
                  <a:lnTo>
                    <a:pt x="2032" y="7861"/>
                  </a:lnTo>
                  <a:lnTo>
                    <a:pt x="0" y="12014"/>
                  </a:lnTo>
                  <a:lnTo>
                    <a:pt x="0" y="23202"/>
                  </a:lnTo>
                  <a:lnTo>
                    <a:pt x="2489" y="29032"/>
                  </a:lnTo>
                  <a:lnTo>
                    <a:pt x="191782" y="256413"/>
                  </a:lnTo>
                  <a:lnTo>
                    <a:pt x="197142" y="263499"/>
                  </a:lnTo>
                  <a:lnTo>
                    <a:pt x="204571" y="267195"/>
                  </a:lnTo>
                  <a:lnTo>
                    <a:pt x="221170" y="267195"/>
                  </a:lnTo>
                  <a:lnTo>
                    <a:pt x="228612" y="263499"/>
                  </a:lnTo>
                  <a:lnTo>
                    <a:pt x="417906" y="34798"/>
                  </a:lnTo>
                  <a:lnTo>
                    <a:pt x="422910" y="29032"/>
                  </a:lnTo>
                  <a:lnTo>
                    <a:pt x="425411" y="23202"/>
                  </a:lnTo>
                  <a:lnTo>
                    <a:pt x="425411" y="12014"/>
                  </a:lnTo>
                  <a:close/>
                </a:path>
                <a:path w="812164" h="267334">
                  <a:moveTo>
                    <a:pt x="811860" y="80403"/>
                  </a:moveTo>
                  <a:lnTo>
                    <a:pt x="793330" y="33147"/>
                  </a:lnTo>
                  <a:lnTo>
                    <a:pt x="759218" y="12077"/>
                  </a:lnTo>
                  <a:lnTo>
                    <a:pt x="707656" y="1333"/>
                  </a:lnTo>
                  <a:lnTo>
                    <a:pt x="675601" y="0"/>
                  </a:lnTo>
                  <a:lnTo>
                    <a:pt x="643712" y="0"/>
                  </a:lnTo>
                  <a:lnTo>
                    <a:pt x="634441" y="1333"/>
                  </a:lnTo>
                  <a:lnTo>
                    <a:pt x="627824" y="5346"/>
                  </a:lnTo>
                  <a:lnTo>
                    <a:pt x="623862" y="12077"/>
                  </a:lnTo>
                  <a:lnTo>
                    <a:pt x="622541" y="21551"/>
                  </a:lnTo>
                  <a:lnTo>
                    <a:pt x="622541" y="27317"/>
                  </a:lnTo>
                  <a:lnTo>
                    <a:pt x="687197" y="48514"/>
                  </a:lnTo>
                  <a:lnTo>
                    <a:pt x="701332" y="48907"/>
                  </a:lnTo>
                  <a:lnTo>
                    <a:pt x="742823" y="58521"/>
                  </a:lnTo>
                  <a:lnTo>
                    <a:pt x="755091" y="74993"/>
                  </a:lnTo>
                  <a:lnTo>
                    <a:pt x="754722" y="74993"/>
                  </a:lnTo>
                  <a:lnTo>
                    <a:pt x="754722" y="123418"/>
                  </a:lnTo>
                  <a:lnTo>
                    <a:pt x="754722" y="185559"/>
                  </a:lnTo>
                  <a:lnTo>
                    <a:pt x="753630" y="192506"/>
                  </a:lnTo>
                  <a:lnTo>
                    <a:pt x="719594" y="211416"/>
                  </a:lnTo>
                  <a:lnTo>
                    <a:pt x="694639" y="212915"/>
                  </a:lnTo>
                  <a:lnTo>
                    <a:pt x="552183" y="212915"/>
                  </a:lnTo>
                  <a:lnTo>
                    <a:pt x="505815" y="204152"/>
                  </a:lnTo>
                  <a:lnTo>
                    <a:pt x="488327" y="152044"/>
                  </a:lnTo>
                  <a:lnTo>
                    <a:pt x="490029" y="145275"/>
                  </a:lnTo>
                  <a:lnTo>
                    <a:pt x="524281" y="126758"/>
                  </a:lnTo>
                  <a:lnTo>
                    <a:pt x="550456" y="123418"/>
                  </a:lnTo>
                  <a:lnTo>
                    <a:pt x="754722" y="123418"/>
                  </a:lnTo>
                  <a:lnTo>
                    <a:pt x="754722" y="74993"/>
                  </a:lnTo>
                  <a:lnTo>
                    <a:pt x="551688" y="74993"/>
                  </a:lnTo>
                  <a:lnTo>
                    <a:pt x="524611" y="76454"/>
                  </a:lnTo>
                  <a:lnTo>
                    <a:pt x="479437" y="87922"/>
                  </a:lnTo>
                  <a:lnTo>
                    <a:pt x="438670" y="121945"/>
                  </a:lnTo>
                  <a:lnTo>
                    <a:pt x="431139" y="152044"/>
                  </a:lnTo>
                  <a:lnTo>
                    <a:pt x="431139" y="185559"/>
                  </a:lnTo>
                  <a:lnTo>
                    <a:pt x="445312" y="222872"/>
                  </a:lnTo>
                  <a:lnTo>
                    <a:pt x="479501" y="245935"/>
                  </a:lnTo>
                  <a:lnTo>
                    <a:pt x="520941" y="258000"/>
                  </a:lnTo>
                  <a:lnTo>
                    <a:pt x="553796" y="260997"/>
                  </a:lnTo>
                  <a:lnTo>
                    <a:pt x="694182" y="260997"/>
                  </a:lnTo>
                  <a:lnTo>
                    <a:pt x="751662" y="254774"/>
                  </a:lnTo>
                  <a:lnTo>
                    <a:pt x="789863" y="236131"/>
                  </a:lnTo>
                  <a:lnTo>
                    <a:pt x="806538" y="212915"/>
                  </a:lnTo>
                  <a:lnTo>
                    <a:pt x="810539" y="198843"/>
                  </a:lnTo>
                  <a:lnTo>
                    <a:pt x="811860" y="182702"/>
                  </a:lnTo>
                  <a:lnTo>
                    <a:pt x="811860" y="123418"/>
                  </a:lnTo>
                  <a:lnTo>
                    <a:pt x="811860" y="804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25105" y="10024448"/>
              <a:ext cx="170815" cy="260985"/>
            </a:xfrm>
            <a:custGeom>
              <a:avLst/>
              <a:gdLst/>
              <a:ahLst/>
              <a:cxnLst/>
              <a:rect l="l" t="t" r="r" b="b"/>
              <a:pathLst>
                <a:path w="170814" h="260984">
                  <a:moveTo>
                    <a:pt x="149122" y="0"/>
                  </a:moveTo>
                  <a:lnTo>
                    <a:pt x="125927" y="0"/>
                  </a:lnTo>
                  <a:lnTo>
                    <a:pt x="98527" y="1333"/>
                  </a:lnTo>
                  <a:lnTo>
                    <a:pt x="52720" y="12080"/>
                  </a:lnTo>
                  <a:lnTo>
                    <a:pt x="19711" y="33205"/>
                  </a:lnTo>
                  <a:lnTo>
                    <a:pt x="829" y="81220"/>
                  </a:lnTo>
                  <a:lnTo>
                    <a:pt x="0" y="239452"/>
                  </a:lnTo>
                  <a:lnTo>
                    <a:pt x="1317" y="248924"/>
                  </a:lnTo>
                  <a:lnTo>
                    <a:pt x="5274" y="255648"/>
                  </a:lnTo>
                  <a:lnTo>
                    <a:pt x="11873" y="259659"/>
                  </a:lnTo>
                  <a:lnTo>
                    <a:pt x="21121" y="260988"/>
                  </a:lnTo>
                  <a:lnTo>
                    <a:pt x="36840" y="260988"/>
                  </a:lnTo>
                  <a:lnTo>
                    <a:pt x="58377" y="81220"/>
                  </a:lnTo>
                  <a:lnTo>
                    <a:pt x="59093" y="73966"/>
                  </a:lnTo>
                  <a:lnTo>
                    <a:pt x="91230" y="50910"/>
                  </a:lnTo>
                  <a:lnTo>
                    <a:pt x="122635" y="48488"/>
                  </a:lnTo>
                  <a:lnTo>
                    <a:pt x="149122" y="48488"/>
                  </a:lnTo>
                  <a:lnTo>
                    <a:pt x="158590" y="47164"/>
                  </a:lnTo>
                  <a:lnTo>
                    <a:pt x="165320" y="43193"/>
                  </a:lnTo>
                  <a:lnTo>
                    <a:pt x="169337" y="36577"/>
                  </a:lnTo>
                  <a:lnTo>
                    <a:pt x="170671" y="27316"/>
                  </a:lnTo>
                  <a:lnTo>
                    <a:pt x="170671" y="21549"/>
                  </a:lnTo>
                  <a:lnTo>
                    <a:pt x="169337" y="12080"/>
                  </a:lnTo>
                  <a:lnTo>
                    <a:pt x="165320" y="5351"/>
                  </a:lnTo>
                  <a:lnTo>
                    <a:pt x="158590" y="1333"/>
                  </a:lnTo>
                  <a:lnTo>
                    <a:pt x="149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15337" y="10024434"/>
              <a:ext cx="374650" cy="260985"/>
            </a:xfrm>
            <a:custGeom>
              <a:avLst/>
              <a:gdLst/>
              <a:ahLst/>
              <a:cxnLst/>
              <a:rect l="l" t="t" r="r" b="b"/>
              <a:pathLst>
                <a:path w="374650" h="260984">
                  <a:moveTo>
                    <a:pt x="350376" y="0"/>
                  </a:moveTo>
                  <a:lnTo>
                    <a:pt x="122572" y="0"/>
                  </a:lnTo>
                  <a:lnTo>
                    <a:pt x="93671" y="1326"/>
                  </a:lnTo>
                  <a:lnTo>
                    <a:pt x="47253" y="11905"/>
                  </a:lnTo>
                  <a:lnTo>
                    <a:pt x="7430" y="45791"/>
                  </a:lnTo>
                  <a:lnTo>
                    <a:pt x="0" y="79147"/>
                  </a:lnTo>
                  <a:lnTo>
                    <a:pt x="0" y="182281"/>
                  </a:lnTo>
                  <a:lnTo>
                    <a:pt x="8946" y="219532"/>
                  </a:lnTo>
                  <a:lnTo>
                    <a:pt x="53648" y="251701"/>
                  </a:lnTo>
                  <a:lnTo>
                    <a:pt x="103053" y="259968"/>
                  </a:lnTo>
                  <a:lnTo>
                    <a:pt x="134596" y="260988"/>
                  </a:lnTo>
                  <a:lnTo>
                    <a:pt x="354950" y="260988"/>
                  </a:lnTo>
                  <a:lnTo>
                    <a:pt x="361157" y="259380"/>
                  </a:lnTo>
                  <a:lnTo>
                    <a:pt x="371498" y="251891"/>
                  </a:lnTo>
                  <a:lnTo>
                    <a:pt x="374049" y="246476"/>
                  </a:lnTo>
                  <a:lnTo>
                    <a:pt x="374049" y="234464"/>
                  </a:lnTo>
                  <a:lnTo>
                    <a:pt x="136268" y="212914"/>
                  </a:lnTo>
                  <a:lnTo>
                    <a:pt x="120024" y="212448"/>
                  </a:lnTo>
                  <a:lnTo>
                    <a:pt x="81170" y="205476"/>
                  </a:lnTo>
                  <a:lnTo>
                    <a:pt x="57560" y="179768"/>
                  </a:lnTo>
                  <a:lnTo>
                    <a:pt x="57560" y="77476"/>
                  </a:lnTo>
                  <a:lnTo>
                    <a:pt x="91065" y="50386"/>
                  </a:lnTo>
                  <a:lnTo>
                    <a:pt x="126756" y="48488"/>
                  </a:lnTo>
                  <a:lnTo>
                    <a:pt x="350376" y="48488"/>
                  </a:lnTo>
                  <a:lnTo>
                    <a:pt x="359871" y="47165"/>
                  </a:lnTo>
                  <a:lnTo>
                    <a:pt x="366598" y="43201"/>
                  </a:lnTo>
                  <a:lnTo>
                    <a:pt x="370601" y="36603"/>
                  </a:lnTo>
                  <a:lnTo>
                    <a:pt x="371925" y="27379"/>
                  </a:lnTo>
                  <a:lnTo>
                    <a:pt x="371925" y="21549"/>
                  </a:lnTo>
                  <a:lnTo>
                    <a:pt x="370601" y="12080"/>
                  </a:lnTo>
                  <a:lnTo>
                    <a:pt x="366598" y="5351"/>
                  </a:lnTo>
                  <a:lnTo>
                    <a:pt x="359871" y="1333"/>
                  </a:lnTo>
                  <a:lnTo>
                    <a:pt x="3503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8402" y="10024448"/>
              <a:ext cx="170180" cy="260985"/>
            </a:xfrm>
            <a:custGeom>
              <a:avLst/>
              <a:gdLst/>
              <a:ahLst/>
              <a:cxnLst/>
              <a:rect l="l" t="t" r="r" b="b"/>
              <a:pathLst>
                <a:path w="170180" h="260984">
                  <a:moveTo>
                    <a:pt x="148644" y="0"/>
                  </a:moveTo>
                  <a:lnTo>
                    <a:pt x="125487" y="0"/>
                  </a:lnTo>
                  <a:lnTo>
                    <a:pt x="98055" y="1333"/>
                  </a:lnTo>
                  <a:lnTo>
                    <a:pt x="52239" y="12080"/>
                  </a:lnTo>
                  <a:lnTo>
                    <a:pt x="19300" y="33205"/>
                  </a:lnTo>
                  <a:lnTo>
                    <a:pt x="779" y="81220"/>
                  </a:lnTo>
                  <a:lnTo>
                    <a:pt x="0" y="239452"/>
                  </a:lnTo>
                  <a:lnTo>
                    <a:pt x="1301" y="248924"/>
                  </a:lnTo>
                  <a:lnTo>
                    <a:pt x="5190" y="255648"/>
                  </a:lnTo>
                  <a:lnTo>
                    <a:pt x="11646" y="259659"/>
                  </a:lnTo>
                  <a:lnTo>
                    <a:pt x="20644" y="260988"/>
                  </a:lnTo>
                  <a:lnTo>
                    <a:pt x="36413" y="260988"/>
                  </a:lnTo>
                  <a:lnTo>
                    <a:pt x="57535" y="81220"/>
                  </a:lnTo>
                  <a:lnTo>
                    <a:pt x="58314" y="73966"/>
                  </a:lnTo>
                  <a:lnTo>
                    <a:pt x="90774" y="50910"/>
                  </a:lnTo>
                  <a:lnTo>
                    <a:pt x="122157" y="48488"/>
                  </a:lnTo>
                  <a:lnTo>
                    <a:pt x="148292" y="48488"/>
                  </a:lnTo>
                  <a:lnTo>
                    <a:pt x="157751" y="47164"/>
                  </a:lnTo>
                  <a:lnTo>
                    <a:pt x="164459" y="43193"/>
                  </a:lnTo>
                  <a:lnTo>
                    <a:pt x="168455" y="36577"/>
                  </a:lnTo>
                  <a:lnTo>
                    <a:pt x="169779" y="27316"/>
                  </a:lnTo>
                  <a:lnTo>
                    <a:pt x="169779" y="21549"/>
                  </a:lnTo>
                  <a:lnTo>
                    <a:pt x="168461" y="12080"/>
                  </a:lnTo>
                  <a:lnTo>
                    <a:pt x="164503" y="5351"/>
                  </a:lnTo>
                  <a:lnTo>
                    <a:pt x="157899" y="1333"/>
                  </a:lnTo>
                  <a:lnTo>
                    <a:pt x="1486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2014" y="10024468"/>
              <a:ext cx="356870" cy="260985"/>
            </a:xfrm>
            <a:custGeom>
              <a:avLst/>
              <a:gdLst/>
              <a:ahLst/>
              <a:cxnLst/>
              <a:rect l="l" t="t" r="r" b="b"/>
              <a:pathLst>
                <a:path w="356870" h="260984">
                  <a:moveTo>
                    <a:pt x="229086" y="0"/>
                  </a:moveTo>
                  <a:lnTo>
                    <a:pt x="133403" y="0"/>
                  </a:lnTo>
                  <a:lnTo>
                    <a:pt x="101787" y="1776"/>
                  </a:lnTo>
                  <a:lnTo>
                    <a:pt x="50068" y="16040"/>
                  </a:lnTo>
                  <a:lnTo>
                    <a:pt x="16814" y="40832"/>
                  </a:lnTo>
                  <a:lnTo>
                    <a:pt x="55" y="83205"/>
                  </a:lnTo>
                  <a:lnTo>
                    <a:pt x="0" y="180132"/>
                  </a:lnTo>
                  <a:lnTo>
                    <a:pt x="702" y="189327"/>
                  </a:lnTo>
                  <a:lnTo>
                    <a:pt x="18677" y="225076"/>
                  </a:lnTo>
                  <a:lnTo>
                    <a:pt x="51818" y="247255"/>
                  </a:lnTo>
                  <a:lnTo>
                    <a:pt x="109642" y="260028"/>
                  </a:lnTo>
                  <a:lnTo>
                    <a:pt x="133403" y="260875"/>
                  </a:lnTo>
                  <a:lnTo>
                    <a:pt x="229086" y="260875"/>
                  </a:lnTo>
                  <a:lnTo>
                    <a:pt x="274552" y="257376"/>
                  </a:lnTo>
                  <a:lnTo>
                    <a:pt x="322313" y="240210"/>
                  </a:lnTo>
                  <a:lnTo>
                    <a:pt x="348171" y="212864"/>
                  </a:lnTo>
                  <a:lnTo>
                    <a:pt x="134182" y="212864"/>
                  </a:lnTo>
                  <a:lnTo>
                    <a:pt x="114741" y="212158"/>
                  </a:lnTo>
                  <a:lnTo>
                    <a:pt x="72487" y="200890"/>
                  </a:lnTo>
                  <a:lnTo>
                    <a:pt x="57598" y="180132"/>
                  </a:lnTo>
                  <a:lnTo>
                    <a:pt x="57670" y="83205"/>
                  </a:lnTo>
                  <a:lnTo>
                    <a:pt x="85565" y="55249"/>
                  </a:lnTo>
                  <a:lnTo>
                    <a:pt x="133830" y="48438"/>
                  </a:lnTo>
                  <a:lnTo>
                    <a:pt x="349539" y="48438"/>
                  </a:lnTo>
                  <a:lnTo>
                    <a:pt x="348883" y="46533"/>
                  </a:lnTo>
                  <a:lnTo>
                    <a:pt x="308143" y="11704"/>
                  </a:lnTo>
                  <a:lnTo>
                    <a:pt x="259841" y="1313"/>
                  </a:lnTo>
                  <a:lnTo>
                    <a:pt x="229086" y="0"/>
                  </a:lnTo>
                  <a:close/>
                </a:path>
                <a:path w="356870" h="260984">
                  <a:moveTo>
                    <a:pt x="349539" y="48438"/>
                  </a:moveTo>
                  <a:lnTo>
                    <a:pt x="227415" y="48438"/>
                  </a:lnTo>
                  <a:lnTo>
                    <a:pt x="242556" y="48915"/>
                  </a:lnTo>
                  <a:lnTo>
                    <a:pt x="256220" y="50371"/>
                  </a:lnTo>
                  <a:lnTo>
                    <a:pt x="293119" y="65916"/>
                  </a:lnTo>
                  <a:lnTo>
                    <a:pt x="297829" y="79499"/>
                  </a:lnTo>
                  <a:lnTo>
                    <a:pt x="297829" y="180132"/>
                  </a:lnTo>
                  <a:lnTo>
                    <a:pt x="258442" y="210087"/>
                  </a:lnTo>
                  <a:lnTo>
                    <a:pt x="227415" y="212864"/>
                  </a:lnTo>
                  <a:lnTo>
                    <a:pt x="348171" y="212864"/>
                  </a:lnTo>
                  <a:lnTo>
                    <a:pt x="351583" y="206366"/>
                  </a:lnTo>
                  <a:lnTo>
                    <a:pt x="354438" y="198074"/>
                  </a:lnTo>
                  <a:lnTo>
                    <a:pt x="356120" y="189307"/>
                  </a:lnTo>
                  <a:lnTo>
                    <a:pt x="356671" y="180132"/>
                  </a:lnTo>
                  <a:lnTo>
                    <a:pt x="356671" y="83205"/>
                  </a:lnTo>
                  <a:lnTo>
                    <a:pt x="354721" y="63487"/>
                  </a:lnTo>
                  <a:lnTo>
                    <a:pt x="349539" y="48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Title 27">
            <a:extLst>
              <a:ext uri="{FF2B5EF4-FFF2-40B4-BE49-F238E27FC236}">
                <a16:creationId xmlns:a16="http://schemas.microsoft.com/office/drawing/2014/main" id="{D61DBA38-FA7A-DA1A-E4BF-48E12F59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269D2C5-A406-518C-0C54-46B0396A373C}"/>
              </a:ext>
            </a:extLst>
          </p:cNvPr>
          <p:cNvSpPr txBox="1">
            <a:spLocks/>
          </p:cNvSpPr>
          <p:nvPr/>
        </p:nvSpPr>
        <p:spPr>
          <a:xfrm>
            <a:off x="11614452" y="7670899"/>
            <a:ext cx="6897623" cy="671402"/>
          </a:xfrm>
          <a:prstGeom prst="rect">
            <a:avLst/>
          </a:prstGeom>
        </p:spPr>
        <p:txBody>
          <a:bodyPr/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b="1" kern="12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Share Ideas, </a:t>
            </a:r>
            <a:r>
              <a:rPr lang="en-IN" sz="3200" b="1" kern="12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click here</a:t>
            </a:r>
            <a:endParaRPr lang="en-IN" sz="3200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597045-2E61-99F3-985C-BD218B9B2122}"/>
              </a:ext>
            </a:extLst>
          </p:cNvPr>
          <p:cNvSpPr txBox="1"/>
          <p:nvPr/>
        </p:nvSpPr>
        <p:spPr>
          <a:xfrm>
            <a:off x="11965786" y="6427116"/>
            <a:ext cx="623730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IN" sz="24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Company Website: </a:t>
            </a:r>
            <a:r>
              <a:rPr lang="en-IN" sz="24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www.varroc.com</a:t>
            </a:r>
            <a:endParaRPr lang="en-IN" sz="240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5F8D3-21F3-F21E-20B7-A0F0AA4E0B9C}"/>
              </a:ext>
            </a:extLst>
          </p:cNvPr>
          <p:cNvSpPr txBox="1"/>
          <p:nvPr/>
        </p:nvSpPr>
        <p:spPr>
          <a:xfrm>
            <a:off x="12012440" y="5965451"/>
            <a:ext cx="42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Scan to Explore</a:t>
            </a:r>
          </a:p>
        </p:txBody>
      </p:sp>
      <p:pic>
        <p:nvPicPr>
          <p:cNvPr id="27" name="Picture 26" descr="A black cover with green lines and icons&#10;&#10;Description automatically generated">
            <a:extLst>
              <a:ext uri="{FF2B5EF4-FFF2-40B4-BE49-F238E27FC236}">
                <a16:creationId xmlns:a16="http://schemas.microsoft.com/office/drawing/2014/main" id="{2A3E617F-1EB2-A272-FC4D-3FC2229E3F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93" y="-17391"/>
            <a:ext cx="11326741" cy="113267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2DFEA-B22B-D738-DFC3-E6AD7F12D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7246" y="8227547"/>
            <a:ext cx="6044748" cy="2198090"/>
          </a:xfrm>
          <a:prstGeom prst="rect">
            <a:avLst/>
          </a:prstGeom>
        </p:spPr>
      </p:pic>
      <p:pic>
        <p:nvPicPr>
          <p:cNvPr id="29" name="Picture 28" descr="A qr code with blue dots&#10;&#10;Description automatically generated">
            <a:extLst>
              <a:ext uri="{FF2B5EF4-FFF2-40B4-BE49-F238E27FC236}">
                <a16:creationId xmlns:a16="http://schemas.microsoft.com/office/drawing/2014/main" id="{476271AE-8ECF-35D8-3D0D-69A29A8DD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28" y="1388722"/>
            <a:ext cx="4499457" cy="44994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82971CB-08B4-0930-4BE8-10A6511B69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2103960"/>
            <a:ext cx="11120400" cy="826430"/>
          </a:xfrm>
        </p:spPr>
        <p:txBody>
          <a:bodyPr/>
          <a:lstStyle/>
          <a:p>
            <a:pPr marL="565442" indent="-565442" algn="l">
              <a:buChar char="•"/>
            </a:pPr>
            <a:r>
              <a:rPr lang="en-IN" sz="2638" dirty="0"/>
              <a:t>Give us an overview of your solution</a:t>
            </a:r>
            <a:endParaRPr lang="en-IN" sz="2638" dirty="0">
              <a:cs typeface="Calibri" panose="020F0502020204030204"/>
            </a:endParaRPr>
          </a:p>
          <a:p>
            <a:pPr marL="565442" indent="-565442" algn="l">
              <a:buChar char="•"/>
            </a:pPr>
            <a:r>
              <a:rPr lang="en-IN" sz="2638" dirty="0"/>
              <a:t>Process Flow (if applicable)</a:t>
            </a:r>
            <a:endParaRPr lang="en-IN" sz="2638" dirty="0">
              <a:cs typeface="Calibri" panose="020F0502020204030204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DB9C545-86EB-6840-3436-94BEE415EF7C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2772115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Your Selected 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E33AD6-0548-356A-DD36-1F5C8579E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490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9DA9F5-E293-42ED-8D19-5D1A0860A5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2103960"/>
            <a:ext cx="11120400" cy="2450207"/>
          </a:xfrm>
        </p:spPr>
        <p:txBody>
          <a:bodyPr/>
          <a:lstStyle/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Market Research and Literature survey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Flow chart/ block diagrams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Details with Pictures, Videos of simulations, calculation etc.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Working Principle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Simulations/Proto sample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Innovation/improvement over existing solution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6639657-C3D6-C318-B0CF-03B9049E0B8D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Design Details</a:t>
            </a:r>
          </a:p>
        </p:txBody>
      </p:sp>
      <p:pic>
        <p:nvPicPr>
          <p:cNvPr id="13" name="Picture Placeholder 9">
            <a:extLst>
              <a:ext uri="{FF2B5EF4-FFF2-40B4-BE49-F238E27FC236}">
                <a16:creationId xmlns:a16="http://schemas.microsoft.com/office/drawing/2014/main" id="{9F5EA0A3-603E-BD3B-79E8-76476E29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5366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1D482A5-58EA-4DCF-0471-79071EEFC1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2103960"/>
            <a:ext cx="11120400" cy="826430"/>
          </a:xfrm>
        </p:spPr>
        <p:txBody>
          <a:bodyPr/>
          <a:lstStyle/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Risks to realise the concept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IN" sz="2638" dirty="0"/>
              <a:t>Mitigation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1498CB4-48CA-E9BC-B786-519C7BD6415F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Major Risk And Mitigation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4BC33BA-6E27-E903-312A-5700EF584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2243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64D4EC0-0B33-3737-78CB-52E99EC4D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2103960"/>
            <a:ext cx="11120400" cy="826430"/>
          </a:xfrm>
        </p:spPr>
        <p:txBody>
          <a:bodyPr/>
          <a:lstStyle/>
          <a:p>
            <a:r>
              <a:rPr lang="en-IN" sz="2638" dirty="0"/>
              <a:t>Share details of Business Potential</a:t>
            </a:r>
          </a:p>
          <a:p>
            <a:r>
              <a:rPr lang="en-IN" sz="2638" dirty="0">
                <a:cs typeface="Calibri"/>
              </a:rPr>
              <a:t>Market Potential/Demand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ABDE366-D9CA-A6FD-6604-522D8E9C53AA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Business Potential </a:t>
            </a:r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4194366E-CB66-7447-7535-D00BBEEA8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1958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948ADC0-9C6E-F1E3-70D1-CBC76EA141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9200" y="2103960"/>
            <a:ext cx="11120400" cy="826430"/>
          </a:xfrm>
        </p:spPr>
        <p:txBody>
          <a:bodyPr/>
          <a:lstStyle/>
          <a:p>
            <a:pPr marL="753923" indent="-753923">
              <a:buFont typeface="Arial" panose="020B0604020202020204" pitchFamily="34" charset="0"/>
              <a:buChar char="•"/>
            </a:pPr>
            <a:r>
              <a:rPr lang="en-US" sz="2638" dirty="0"/>
              <a:t>Major Milestones and Timelines to realize the concept</a:t>
            </a:r>
          </a:p>
          <a:p>
            <a:pPr marL="753923" indent="-753923">
              <a:buFont typeface="Arial" panose="020B0604020202020204" pitchFamily="34" charset="0"/>
              <a:buChar char="•"/>
            </a:pPr>
            <a:r>
              <a:rPr lang="en-US" sz="2638" dirty="0"/>
              <a:t>Budget needed to develop a prototype of this concept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35555F9-3F47-1275-EEBA-DB5B5C20C1D0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Plan And Budget Needed</a:t>
            </a:r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E0818414-C8A9-83F4-1C71-65DF0D55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6801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5154852" y="2357352"/>
            <a:ext cx="18473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1" dirty="0"/>
          </a:p>
        </p:txBody>
      </p:sp>
      <p:graphicFrame>
        <p:nvGraphicFramePr>
          <p:cNvPr id="150" name="Chart 149"/>
          <p:cNvGraphicFramePr/>
          <p:nvPr/>
        </p:nvGraphicFramePr>
        <p:xfrm>
          <a:off x="6613808" y="2601097"/>
          <a:ext cx="3352565" cy="272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A82BA41-49A5-CD47-737B-1A56C345E57F}"/>
              </a:ext>
            </a:extLst>
          </p:cNvPr>
          <p:cNvGrpSpPr/>
          <p:nvPr/>
        </p:nvGrpSpPr>
        <p:grpSpPr>
          <a:xfrm>
            <a:off x="691393" y="3384372"/>
            <a:ext cx="18471080" cy="5628767"/>
            <a:chOff x="816729" y="2682875"/>
            <a:chExt cx="18471080" cy="56287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0AA618E-1F76-00E5-A135-02CBBECEC98B}"/>
                </a:ext>
              </a:extLst>
            </p:cNvPr>
            <p:cNvGrpSpPr/>
            <p:nvPr/>
          </p:nvGrpSpPr>
          <p:grpSpPr>
            <a:xfrm>
              <a:off x="816729" y="2682875"/>
              <a:ext cx="18471080" cy="5628767"/>
              <a:chOff x="816729" y="2682875"/>
              <a:chExt cx="18471080" cy="562876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BD374A4-7A44-3F53-AB16-4830475C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68400" y="5875889"/>
                <a:ext cx="1807464" cy="181660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A5ED552-752A-0F8F-2071-ADB6BE3B2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8422" y="5806450"/>
                <a:ext cx="1992828" cy="200351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0981429-0C47-182E-6709-EE848DC04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2465" y="5374910"/>
                <a:ext cx="2657856" cy="270052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A13C194-03FC-E5CA-9A5F-4F4116D8F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84" y="5804438"/>
                <a:ext cx="2538984" cy="2203704"/>
              </a:xfrm>
              <a:prstGeom prst="rect">
                <a:avLst/>
              </a:prstGeom>
            </p:spPr>
          </p:pic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1BE6043D-9C5C-C6D3-350F-36DA6E6AD043}"/>
                  </a:ext>
                </a:extLst>
              </p:cNvPr>
              <p:cNvSpPr txBox="1"/>
              <p:nvPr/>
            </p:nvSpPr>
            <p:spPr>
              <a:xfrm>
                <a:off x="1369840" y="3694686"/>
                <a:ext cx="507831" cy="3165024"/>
              </a:xfrm>
              <a:prstGeom prst="rect">
                <a:avLst/>
              </a:prstGeom>
            </p:spPr>
            <p:txBody>
              <a:bodyPr vert="vert270" wrap="square" lIns="0" tIns="469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370"/>
                  </a:spcBef>
                </a:pPr>
                <a:r>
                  <a:rPr sz="3300" b="1" spc="105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SINCERITY</a:t>
                </a:r>
                <a:endParaRPr sz="3300" b="1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A597E7DB-93F0-24C7-F4E6-C4BF831E659D}"/>
                  </a:ext>
                </a:extLst>
              </p:cNvPr>
              <p:cNvSpPr txBox="1"/>
              <p:nvPr/>
            </p:nvSpPr>
            <p:spPr>
              <a:xfrm>
                <a:off x="6606251" y="3749675"/>
                <a:ext cx="507831" cy="2918324"/>
              </a:xfrm>
              <a:prstGeom prst="rect">
                <a:avLst/>
              </a:prstGeom>
            </p:spPr>
            <p:txBody>
              <a:bodyPr vert="vert270" wrap="square" lIns="0" tIns="469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370"/>
                  </a:spcBef>
                </a:pPr>
                <a:r>
                  <a:rPr sz="3300" b="1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HUMILI</a:t>
                </a:r>
                <a:r>
                  <a:rPr sz="3300" b="1" spc="70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T</a:t>
                </a:r>
                <a:r>
                  <a:rPr sz="3300" b="1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Y</a:t>
                </a:r>
                <a:endParaRPr sz="3300" b="1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" name="object 24">
                <a:extLst>
                  <a:ext uri="{FF2B5EF4-FFF2-40B4-BE49-F238E27FC236}">
                    <a16:creationId xmlns:a16="http://schemas.microsoft.com/office/drawing/2014/main" id="{B268C2B0-7402-7BE1-A48D-F5EF146F280D}"/>
                  </a:ext>
                </a:extLst>
              </p:cNvPr>
              <p:cNvSpPr txBox="1"/>
              <p:nvPr/>
            </p:nvSpPr>
            <p:spPr>
              <a:xfrm>
                <a:off x="8903718" y="3689443"/>
                <a:ext cx="507831" cy="3178824"/>
              </a:xfrm>
              <a:prstGeom prst="rect">
                <a:avLst/>
              </a:prstGeom>
            </p:spPr>
            <p:txBody>
              <a:bodyPr vert="vert270" wrap="square" lIns="0" tIns="469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370"/>
                  </a:spcBef>
                </a:pPr>
                <a:r>
                  <a:rPr sz="3300" b="1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INT</a:t>
                </a:r>
                <a:r>
                  <a:rPr sz="3300" b="1" spc="-40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E</a:t>
                </a:r>
                <a:r>
                  <a:rPr sz="3300" b="1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GRITY</a:t>
                </a:r>
                <a:endParaRPr sz="3300" b="1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" name="object 30">
                <a:extLst>
                  <a:ext uri="{FF2B5EF4-FFF2-40B4-BE49-F238E27FC236}">
                    <a16:creationId xmlns:a16="http://schemas.microsoft.com/office/drawing/2014/main" id="{546D6BE5-D8D0-C8FF-C6FA-4257C39153DB}"/>
                  </a:ext>
                </a:extLst>
              </p:cNvPr>
              <p:cNvSpPr txBox="1"/>
              <p:nvPr/>
            </p:nvSpPr>
            <p:spPr>
              <a:xfrm>
                <a:off x="16647783" y="2682875"/>
                <a:ext cx="507831" cy="5301215"/>
              </a:xfrm>
              <a:prstGeom prst="rect">
                <a:avLst/>
              </a:prstGeom>
            </p:spPr>
            <p:txBody>
              <a:bodyPr vert="vert270" wrap="square" lIns="0" tIns="469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370"/>
                  </a:spcBef>
                </a:pPr>
                <a:r>
                  <a:rPr sz="3300" b="1" spc="-150" dirty="0">
                    <a:solidFill>
                      <a:srgbClr val="221F1F"/>
                    </a:solidFill>
                    <a:latin typeface="Verdana" charset="0"/>
                    <a:ea typeface="Verdana" charset="0"/>
                    <a:cs typeface="Verdana" charset="0"/>
                  </a:rPr>
                  <a:t>SELF DISCIPLINE</a:t>
                </a:r>
                <a:endParaRPr sz="3300" b="1" spc="-15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F446FF-B9F6-2293-7C6F-BB63C2768259}"/>
                  </a:ext>
                </a:extLst>
              </p:cNvPr>
              <p:cNvSpPr txBox="1"/>
              <p:nvPr/>
            </p:nvSpPr>
            <p:spPr>
              <a:xfrm>
                <a:off x="1779533" y="4352801"/>
                <a:ext cx="1208601" cy="810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TO SPEAK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&amp; ACT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FROM 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THE HEART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F58BB7A-5224-4CFE-6BD1-F1519EF64A07}"/>
                  </a:ext>
                </a:extLst>
              </p:cNvPr>
              <p:cNvSpPr/>
              <p:nvPr/>
            </p:nvSpPr>
            <p:spPr>
              <a:xfrm>
                <a:off x="816729" y="3689443"/>
                <a:ext cx="3298190" cy="461851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776758-A09F-5645-9BBA-9E3D4DCE32BD}"/>
                  </a:ext>
                </a:extLst>
              </p:cNvPr>
              <p:cNvSpPr txBox="1"/>
              <p:nvPr/>
            </p:nvSpPr>
            <p:spPr>
              <a:xfrm>
                <a:off x="5126596" y="4673597"/>
                <a:ext cx="1577098" cy="451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TO WALK WITH</a:t>
                </a:r>
              </a:p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EVERYONE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CF03CF6-7DC0-8984-248F-61A3AAAC651C}"/>
                  </a:ext>
                </a:extLst>
              </p:cNvPr>
              <p:cNvSpPr/>
              <p:nvPr/>
            </p:nvSpPr>
            <p:spPr>
              <a:xfrm>
                <a:off x="4636859" y="3681025"/>
                <a:ext cx="3298190" cy="461851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B1F5EB-98EC-9CC3-3BAD-7B87D842BE39}"/>
                  </a:ext>
                </a:extLst>
              </p:cNvPr>
              <p:cNvSpPr txBox="1"/>
              <p:nvPr/>
            </p:nvSpPr>
            <p:spPr>
              <a:xfrm>
                <a:off x="9349167" y="4622727"/>
                <a:ext cx="1031051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TO DO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WHAT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IS RIGHT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2EBC205-8BAE-A341-99FF-F0FB41D47848}"/>
                  </a:ext>
                </a:extLst>
              </p:cNvPr>
              <p:cNvSpPr/>
              <p:nvPr/>
            </p:nvSpPr>
            <p:spPr>
              <a:xfrm>
                <a:off x="8456294" y="3681025"/>
                <a:ext cx="3298190" cy="461851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6015BB25-5F0B-DD9B-96EC-31CCC3232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41756" y="3764026"/>
                <a:ext cx="1569720" cy="4547616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2B20CD-1467-B444-97A0-6E1DF154F246}"/>
                  </a:ext>
                </a:extLst>
              </p:cNvPr>
              <p:cNvSpPr txBox="1"/>
              <p:nvPr/>
            </p:nvSpPr>
            <p:spPr>
              <a:xfrm>
                <a:off x="12761323" y="5188224"/>
                <a:ext cx="1196673" cy="810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TO GO THE</a:t>
                </a:r>
              </a:p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DISTANCE</a:t>
                </a:r>
              </a:p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AGAINST</a:t>
                </a:r>
              </a:p>
              <a:p>
                <a:pPr algn="r"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ALL ODDS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70418EF-6E83-5821-7D3E-B6033A8BA73E}"/>
                  </a:ext>
                </a:extLst>
              </p:cNvPr>
              <p:cNvSpPr/>
              <p:nvPr/>
            </p:nvSpPr>
            <p:spPr>
              <a:xfrm>
                <a:off x="12223318" y="3681025"/>
                <a:ext cx="3298190" cy="461851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0686F38-0513-69F9-C881-EB36BCD9BB0E}"/>
                  </a:ext>
                </a:extLst>
              </p:cNvPr>
              <p:cNvSpPr txBox="1"/>
              <p:nvPr/>
            </p:nvSpPr>
            <p:spPr>
              <a:xfrm>
                <a:off x="17124200" y="5179862"/>
                <a:ext cx="1157689" cy="451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TO MAKE</a:t>
                </a:r>
              </a:p>
              <a:p>
                <a:pPr>
                  <a:lnSpc>
                    <a:spcPts val="1440"/>
                  </a:lnSpc>
                </a:pPr>
                <a:r>
                  <a:rPr lang="en-US" sz="1400" dirty="0">
                    <a:latin typeface="Verdana" charset="0"/>
                    <a:ea typeface="Verdana" charset="0"/>
                    <a:cs typeface="Verdana" charset="0"/>
                  </a:rPr>
                  <a:t>IT HAPPEN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2E55FBD-A800-D724-C33C-869F57D5B756}"/>
                  </a:ext>
                </a:extLst>
              </p:cNvPr>
              <p:cNvSpPr/>
              <p:nvPr/>
            </p:nvSpPr>
            <p:spPr>
              <a:xfrm>
                <a:off x="15989619" y="3681025"/>
                <a:ext cx="3298190" cy="461851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bject 20">
              <a:extLst>
                <a:ext uri="{FF2B5EF4-FFF2-40B4-BE49-F238E27FC236}">
                  <a16:creationId xmlns:a16="http://schemas.microsoft.com/office/drawing/2014/main" id="{F5AB2CC5-DE25-866F-E520-D6D71E1456BB}"/>
                </a:ext>
              </a:extLst>
            </p:cNvPr>
            <p:cNvSpPr txBox="1"/>
            <p:nvPr/>
          </p:nvSpPr>
          <p:spPr>
            <a:xfrm>
              <a:off x="13842150" y="3825875"/>
              <a:ext cx="507831" cy="2750129"/>
            </a:xfrm>
            <a:prstGeom prst="rect">
              <a:avLst/>
            </a:prstGeom>
          </p:spPr>
          <p:txBody>
            <a:bodyPr vert="vert270" wrap="square" lIns="0" tIns="4699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70"/>
                </a:spcBef>
              </a:pPr>
              <a:r>
                <a:rPr sz="3300" b="1" spc="-254" dirty="0">
                  <a:solidFill>
                    <a:srgbClr val="221F1F"/>
                  </a:solidFill>
                  <a:latin typeface="Verdana" charset="0"/>
                  <a:ea typeface="Verdana" charset="0"/>
                  <a:cs typeface="Verdana" charset="0"/>
                </a:rPr>
                <a:t>P</a:t>
              </a:r>
              <a:r>
                <a:rPr sz="3300" b="1" spc="-40" dirty="0">
                  <a:solidFill>
                    <a:srgbClr val="221F1F"/>
                  </a:solidFill>
                  <a:latin typeface="Verdana" charset="0"/>
                  <a:ea typeface="Verdana" charset="0"/>
                  <a:cs typeface="Verdana" charset="0"/>
                </a:rPr>
                <a:t>AS</a:t>
              </a:r>
              <a:r>
                <a:rPr sz="3300" b="1" dirty="0">
                  <a:solidFill>
                    <a:srgbClr val="221F1F"/>
                  </a:solidFill>
                  <a:latin typeface="Verdana" charset="0"/>
                  <a:ea typeface="Verdana" charset="0"/>
                  <a:cs typeface="Verdana" charset="0"/>
                </a:rPr>
                <a:t>SION</a:t>
              </a:r>
              <a:endParaRPr sz="33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134" name="Title 2">
            <a:extLst>
              <a:ext uri="{FF2B5EF4-FFF2-40B4-BE49-F238E27FC236}">
                <a16:creationId xmlns:a16="http://schemas.microsoft.com/office/drawing/2014/main" id="{D13DB0B9-A9E6-92B6-9BC0-FD88205ABCDD}"/>
              </a:ext>
            </a:extLst>
          </p:cNvPr>
          <p:cNvSpPr txBox="1">
            <a:spLocks/>
          </p:cNvSpPr>
          <p:nvPr/>
        </p:nvSpPr>
        <p:spPr>
          <a:xfrm>
            <a:off x="5662018" y="1546091"/>
            <a:ext cx="17337600" cy="1488233"/>
          </a:xfrm>
          <a:prstGeom prst="rect">
            <a:avLst/>
          </a:prstGeom>
        </p:spPr>
        <p:txBody>
          <a:bodyPr lIns="0" tIns="10800" rIns="0" bIns="0">
            <a:spAutoFit/>
          </a:bodyPr>
          <a:lstStyle>
            <a:lvl1pPr eaLnBrk="1" hangingPunct="1">
              <a:defRPr sz="4950" b="1" i="0" baseline="0">
                <a:solidFill>
                  <a:srgbClr val="002254"/>
                </a:solidFill>
                <a:latin typeface="Verdana" panose="020B0604030504040204" pitchFamily="34" charset="0"/>
                <a:ea typeface="+mj-ea"/>
                <a:cs typeface="+mj-cs"/>
              </a:defRPr>
            </a:lvl1pPr>
          </a:lstStyle>
          <a:p>
            <a:r>
              <a:rPr lang="en-US" sz="9600" kern="0"/>
              <a:t>Thank </a:t>
            </a:r>
            <a:r>
              <a:rPr lang="en-US" sz="9600" kern="0">
                <a:solidFill>
                  <a:srgbClr val="0091E6"/>
                </a:solidFill>
              </a:rPr>
              <a:t>you</a:t>
            </a:r>
            <a:endParaRPr lang="en-IN" sz="9600" kern="0" dirty="0">
              <a:solidFill>
                <a:srgbClr val="0091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8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38F6E611-07AF-C316-2E8B-910B6C40A033}"/>
              </a:ext>
            </a:extLst>
          </p:cNvPr>
          <p:cNvSpPr/>
          <p:nvPr/>
        </p:nvSpPr>
        <p:spPr>
          <a:xfrm>
            <a:off x="1034498" y="4357527"/>
            <a:ext cx="3450348" cy="4158323"/>
          </a:xfrm>
          <a:custGeom>
            <a:avLst/>
            <a:gdLst/>
            <a:ahLst/>
            <a:cxnLst/>
            <a:rect l="l" t="t" r="r" b="b"/>
            <a:pathLst>
              <a:path w="3450590" h="4158615">
                <a:moveTo>
                  <a:pt x="3450391" y="0"/>
                </a:moveTo>
                <a:lnTo>
                  <a:pt x="0" y="0"/>
                </a:lnTo>
                <a:lnTo>
                  <a:pt x="0" y="4158294"/>
                </a:lnTo>
                <a:lnTo>
                  <a:pt x="3450391" y="4158294"/>
                </a:lnTo>
                <a:lnTo>
                  <a:pt x="345039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0E518B0-A77E-AF08-8A9B-D1407210389A}"/>
              </a:ext>
            </a:extLst>
          </p:cNvPr>
          <p:cNvSpPr/>
          <p:nvPr/>
        </p:nvSpPr>
        <p:spPr>
          <a:xfrm>
            <a:off x="1691361" y="3057902"/>
            <a:ext cx="2136625" cy="2136625"/>
          </a:xfrm>
          <a:custGeom>
            <a:avLst/>
            <a:gdLst/>
            <a:ahLst/>
            <a:cxnLst/>
            <a:rect l="l" t="t" r="r" b="b"/>
            <a:pathLst>
              <a:path w="2136775" h="2136775">
                <a:moveTo>
                  <a:pt x="1068155" y="0"/>
                </a:moveTo>
                <a:lnTo>
                  <a:pt x="1020575" y="1040"/>
                </a:lnTo>
                <a:lnTo>
                  <a:pt x="973528" y="4134"/>
                </a:lnTo>
                <a:lnTo>
                  <a:pt x="927057" y="9236"/>
                </a:lnTo>
                <a:lnTo>
                  <a:pt x="881207" y="16304"/>
                </a:lnTo>
                <a:lnTo>
                  <a:pt x="836019" y="25294"/>
                </a:lnTo>
                <a:lnTo>
                  <a:pt x="791538" y="36164"/>
                </a:lnTo>
                <a:lnTo>
                  <a:pt x="747807" y="48868"/>
                </a:lnTo>
                <a:lnTo>
                  <a:pt x="704869" y="63365"/>
                </a:lnTo>
                <a:lnTo>
                  <a:pt x="662769" y="79610"/>
                </a:lnTo>
                <a:lnTo>
                  <a:pt x="621549" y="97561"/>
                </a:lnTo>
                <a:lnTo>
                  <a:pt x="581252" y="117173"/>
                </a:lnTo>
                <a:lnTo>
                  <a:pt x="541923" y="138404"/>
                </a:lnTo>
                <a:lnTo>
                  <a:pt x="503604" y="161209"/>
                </a:lnTo>
                <a:lnTo>
                  <a:pt x="466339" y="185547"/>
                </a:lnTo>
                <a:lnTo>
                  <a:pt x="430171" y="211372"/>
                </a:lnTo>
                <a:lnTo>
                  <a:pt x="395145" y="238642"/>
                </a:lnTo>
                <a:lnTo>
                  <a:pt x="361302" y="267313"/>
                </a:lnTo>
                <a:lnTo>
                  <a:pt x="328687" y="297342"/>
                </a:lnTo>
                <a:lnTo>
                  <a:pt x="297344" y="328686"/>
                </a:lnTo>
                <a:lnTo>
                  <a:pt x="267314" y="361300"/>
                </a:lnTo>
                <a:lnTo>
                  <a:pt x="238643" y="395142"/>
                </a:lnTo>
                <a:lnTo>
                  <a:pt x="211373" y="430169"/>
                </a:lnTo>
                <a:lnTo>
                  <a:pt x="185547" y="466336"/>
                </a:lnTo>
                <a:lnTo>
                  <a:pt x="161210" y="503600"/>
                </a:lnTo>
                <a:lnTo>
                  <a:pt x="138404" y="541919"/>
                </a:lnTo>
                <a:lnTo>
                  <a:pt x="117174" y="581248"/>
                </a:lnTo>
                <a:lnTo>
                  <a:pt x="97561" y="621544"/>
                </a:lnTo>
                <a:lnTo>
                  <a:pt x="79611" y="662763"/>
                </a:lnTo>
                <a:lnTo>
                  <a:pt x="63365" y="704863"/>
                </a:lnTo>
                <a:lnTo>
                  <a:pt x="48868" y="747800"/>
                </a:lnTo>
                <a:lnTo>
                  <a:pt x="36164" y="791530"/>
                </a:lnTo>
                <a:lnTo>
                  <a:pt x="25294" y="836011"/>
                </a:lnTo>
                <a:lnTo>
                  <a:pt x="16304" y="881198"/>
                </a:lnTo>
                <a:lnTo>
                  <a:pt x="9236" y="927048"/>
                </a:lnTo>
                <a:lnTo>
                  <a:pt x="4134" y="973518"/>
                </a:lnTo>
                <a:lnTo>
                  <a:pt x="1040" y="1020564"/>
                </a:lnTo>
                <a:lnTo>
                  <a:pt x="0" y="1068143"/>
                </a:lnTo>
                <a:lnTo>
                  <a:pt x="1040" y="1115722"/>
                </a:lnTo>
                <a:lnTo>
                  <a:pt x="4134" y="1162768"/>
                </a:lnTo>
                <a:lnTo>
                  <a:pt x="9236" y="1209238"/>
                </a:lnTo>
                <a:lnTo>
                  <a:pt x="16304" y="1255088"/>
                </a:lnTo>
                <a:lnTo>
                  <a:pt x="25294" y="1300275"/>
                </a:lnTo>
                <a:lnTo>
                  <a:pt x="36164" y="1344755"/>
                </a:lnTo>
                <a:lnTo>
                  <a:pt x="48868" y="1388486"/>
                </a:lnTo>
                <a:lnTo>
                  <a:pt x="63365" y="1431422"/>
                </a:lnTo>
                <a:lnTo>
                  <a:pt x="79611" y="1473522"/>
                </a:lnTo>
                <a:lnTo>
                  <a:pt x="97561" y="1514742"/>
                </a:lnTo>
                <a:lnTo>
                  <a:pt x="117174" y="1555038"/>
                </a:lnTo>
                <a:lnTo>
                  <a:pt x="138404" y="1594367"/>
                </a:lnTo>
                <a:lnTo>
                  <a:pt x="161210" y="1632686"/>
                </a:lnTo>
                <a:lnTo>
                  <a:pt x="185547" y="1669950"/>
                </a:lnTo>
                <a:lnTo>
                  <a:pt x="211373" y="1706117"/>
                </a:lnTo>
                <a:lnTo>
                  <a:pt x="238643" y="1741143"/>
                </a:lnTo>
                <a:lnTo>
                  <a:pt x="267314" y="1774986"/>
                </a:lnTo>
                <a:lnTo>
                  <a:pt x="297344" y="1807600"/>
                </a:lnTo>
                <a:lnTo>
                  <a:pt x="328687" y="1838944"/>
                </a:lnTo>
                <a:lnTo>
                  <a:pt x="361302" y="1868973"/>
                </a:lnTo>
                <a:lnTo>
                  <a:pt x="395145" y="1897644"/>
                </a:lnTo>
                <a:lnTo>
                  <a:pt x="430171" y="1924914"/>
                </a:lnTo>
                <a:lnTo>
                  <a:pt x="466339" y="1950739"/>
                </a:lnTo>
                <a:lnTo>
                  <a:pt x="503604" y="1975076"/>
                </a:lnTo>
                <a:lnTo>
                  <a:pt x="541923" y="1997882"/>
                </a:lnTo>
                <a:lnTo>
                  <a:pt x="581252" y="2019113"/>
                </a:lnTo>
                <a:lnTo>
                  <a:pt x="621549" y="2038725"/>
                </a:lnTo>
                <a:lnTo>
                  <a:pt x="662769" y="2056675"/>
                </a:lnTo>
                <a:lnTo>
                  <a:pt x="704869" y="2072921"/>
                </a:lnTo>
                <a:lnTo>
                  <a:pt x="747807" y="2087417"/>
                </a:lnTo>
                <a:lnTo>
                  <a:pt x="791538" y="2100122"/>
                </a:lnTo>
                <a:lnTo>
                  <a:pt x="836019" y="2110991"/>
                </a:lnTo>
                <a:lnTo>
                  <a:pt x="881207" y="2119982"/>
                </a:lnTo>
                <a:lnTo>
                  <a:pt x="927057" y="2127050"/>
                </a:lnTo>
                <a:lnTo>
                  <a:pt x="973528" y="2132152"/>
                </a:lnTo>
                <a:lnTo>
                  <a:pt x="1020575" y="2135246"/>
                </a:lnTo>
                <a:lnTo>
                  <a:pt x="1068155" y="2136286"/>
                </a:lnTo>
                <a:lnTo>
                  <a:pt x="1115735" y="2135246"/>
                </a:lnTo>
                <a:lnTo>
                  <a:pt x="1162781" y="2132152"/>
                </a:lnTo>
                <a:lnTo>
                  <a:pt x="1209251" y="2127050"/>
                </a:lnTo>
                <a:lnTo>
                  <a:pt x="1255101" y="2119982"/>
                </a:lnTo>
                <a:lnTo>
                  <a:pt x="1300288" y="2110991"/>
                </a:lnTo>
                <a:lnTo>
                  <a:pt x="1344768" y="2100122"/>
                </a:lnTo>
                <a:lnTo>
                  <a:pt x="1388498" y="2087417"/>
                </a:lnTo>
                <a:lnTo>
                  <a:pt x="1431435" y="2072921"/>
                </a:lnTo>
                <a:lnTo>
                  <a:pt x="1473535" y="2056675"/>
                </a:lnTo>
                <a:lnTo>
                  <a:pt x="1514755" y="2038725"/>
                </a:lnTo>
                <a:lnTo>
                  <a:pt x="1555051" y="2019113"/>
                </a:lnTo>
                <a:lnTo>
                  <a:pt x="1594380" y="1997882"/>
                </a:lnTo>
                <a:lnTo>
                  <a:pt x="1632698" y="1975076"/>
                </a:lnTo>
                <a:lnTo>
                  <a:pt x="1669963" y="1950739"/>
                </a:lnTo>
                <a:lnTo>
                  <a:pt x="1706130" y="1924914"/>
                </a:lnTo>
                <a:lnTo>
                  <a:pt x="1741156" y="1897644"/>
                </a:lnTo>
                <a:lnTo>
                  <a:pt x="1774998" y="1868973"/>
                </a:lnTo>
                <a:lnTo>
                  <a:pt x="1807613" y="1838944"/>
                </a:lnTo>
                <a:lnTo>
                  <a:pt x="1838956" y="1807600"/>
                </a:lnTo>
                <a:lnTo>
                  <a:pt x="1868985" y="1774986"/>
                </a:lnTo>
                <a:lnTo>
                  <a:pt x="1897657" y="1741143"/>
                </a:lnTo>
                <a:lnTo>
                  <a:pt x="1924926" y="1706117"/>
                </a:lnTo>
                <a:lnTo>
                  <a:pt x="1950752" y="1669950"/>
                </a:lnTo>
                <a:lnTo>
                  <a:pt x="1975089" y="1632686"/>
                </a:lnTo>
                <a:lnTo>
                  <a:pt x="1997895" y="1594367"/>
                </a:lnTo>
                <a:lnTo>
                  <a:pt x="2019125" y="1555038"/>
                </a:lnTo>
                <a:lnTo>
                  <a:pt x="2038737" y="1514742"/>
                </a:lnTo>
                <a:lnTo>
                  <a:pt x="2056688" y="1473522"/>
                </a:lnTo>
                <a:lnTo>
                  <a:pt x="2072933" y="1431422"/>
                </a:lnTo>
                <a:lnTo>
                  <a:pt x="2087430" y="1388486"/>
                </a:lnTo>
                <a:lnTo>
                  <a:pt x="2100135" y="1344755"/>
                </a:lnTo>
                <a:lnTo>
                  <a:pt x="2111004" y="1300275"/>
                </a:lnTo>
                <a:lnTo>
                  <a:pt x="2119994" y="1255088"/>
                </a:lnTo>
                <a:lnTo>
                  <a:pt x="2127062" y="1209238"/>
                </a:lnTo>
                <a:lnTo>
                  <a:pt x="2132165" y="1162768"/>
                </a:lnTo>
                <a:lnTo>
                  <a:pt x="2135258" y="1115722"/>
                </a:lnTo>
                <a:lnTo>
                  <a:pt x="2136299" y="1068143"/>
                </a:lnTo>
                <a:lnTo>
                  <a:pt x="2135258" y="1020564"/>
                </a:lnTo>
                <a:lnTo>
                  <a:pt x="2132165" y="973518"/>
                </a:lnTo>
                <a:lnTo>
                  <a:pt x="2127062" y="927048"/>
                </a:lnTo>
                <a:lnTo>
                  <a:pt x="2119994" y="881198"/>
                </a:lnTo>
                <a:lnTo>
                  <a:pt x="2111004" y="836011"/>
                </a:lnTo>
                <a:lnTo>
                  <a:pt x="2100135" y="791530"/>
                </a:lnTo>
                <a:lnTo>
                  <a:pt x="2087430" y="747800"/>
                </a:lnTo>
                <a:lnTo>
                  <a:pt x="2072933" y="704863"/>
                </a:lnTo>
                <a:lnTo>
                  <a:pt x="2056688" y="662763"/>
                </a:lnTo>
                <a:lnTo>
                  <a:pt x="2038737" y="621544"/>
                </a:lnTo>
                <a:lnTo>
                  <a:pt x="2019125" y="581248"/>
                </a:lnTo>
                <a:lnTo>
                  <a:pt x="1997895" y="541919"/>
                </a:lnTo>
                <a:lnTo>
                  <a:pt x="1975089" y="503600"/>
                </a:lnTo>
                <a:lnTo>
                  <a:pt x="1950752" y="466336"/>
                </a:lnTo>
                <a:lnTo>
                  <a:pt x="1924926" y="430169"/>
                </a:lnTo>
                <a:lnTo>
                  <a:pt x="1897657" y="395142"/>
                </a:lnTo>
                <a:lnTo>
                  <a:pt x="1868985" y="361300"/>
                </a:lnTo>
                <a:lnTo>
                  <a:pt x="1838956" y="328686"/>
                </a:lnTo>
                <a:lnTo>
                  <a:pt x="1807613" y="297342"/>
                </a:lnTo>
                <a:lnTo>
                  <a:pt x="1774998" y="267313"/>
                </a:lnTo>
                <a:lnTo>
                  <a:pt x="1741156" y="238642"/>
                </a:lnTo>
                <a:lnTo>
                  <a:pt x="1706130" y="211372"/>
                </a:lnTo>
                <a:lnTo>
                  <a:pt x="1669963" y="185547"/>
                </a:lnTo>
                <a:lnTo>
                  <a:pt x="1632698" y="161209"/>
                </a:lnTo>
                <a:lnTo>
                  <a:pt x="1594380" y="138404"/>
                </a:lnTo>
                <a:lnTo>
                  <a:pt x="1555051" y="117173"/>
                </a:lnTo>
                <a:lnTo>
                  <a:pt x="1514755" y="97561"/>
                </a:lnTo>
                <a:lnTo>
                  <a:pt x="1473535" y="79610"/>
                </a:lnTo>
                <a:lnTo>
                  <a:pt x="1431435" y="63365"/>
                </a:lnTo>
                <a:lnTo>
                  <a:pt x="1388498" y="48868"/>
                </a:lnTo>
                <a:lnTo>
                  <a:pt x="1344768" y="36164"/>
                </a:lnTo>
                <a:lnTo>
                  <a:pt x="1300288" y="25294"/>
                </a:lnTo>
                <a:lnTo>
                  <a:pt x="1255101" y="16304"/>
                </a:lnTo>
                <a:lnTo>
                  <a:pt x="1209251" y="9236"/>
                </a:lnTo>
                <a:lnTo>
                  <a:pt x="1162781" y="4134"/>
                </a:lnTo>
                <a:lnTo>
                  <a:pt x="1115735" y="1040"/>
                </a:lnTo>
                <a:lnTo>
                  <a:pt x="106815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42FC340-10C5-F3C6-2DF7-69E8466CDD86}"/>
              </a:ext>
            </a:extLst>
          </p:cNvPr>
          <p:cNvSpPr txBox="1"/>
          <p:nvPr/>
        </p:nvSpPr>
        <p:spPr>
          <a:xfrm>
            <a:off x="1406398" y="5472816"/>
            <a:ext cx="2391877" cy="3019993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699" marR="5081">
              <a:spcBef>
                <a:spcPts val="101"/>
              </a:spcBef>
            </a:pPr>
            <a:r>
              <a:rPr lang="en-US" sz="2638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Eureka Mobile App</a:t>
            </a:r>
          </a:p>
          <a:p>
            <a:pPr marL="12699" marR="5081">
              <a:spcBef>
                <a:spcPts val="101"/>
              </a:spcBef>
            </a:pPr>
            <a:endParaRPr lang="en-US" sz="1649" b="1" spc="5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r>
              <a:rPr lang="en-IN" sz="1649" dirty="0">
                <a:latin typeface="Helvetica" pitchFamily="2" charset="0"/>
              </a:rPr>
              <a:t>Access from your phone/desktop</a:t>
            </a:r>
          </a:p>
          <a:p>
            <a:r>
              <a:rPr lang="en-US" sz="1649" dirty="0">
                <a:latin typeface="Verdana"/>
                <a:cs typeface="Verdana"/>
                <a:hlinkClick r:id="rId2"/>
              </a:rPr>
              <a:t>https://unstop.com/p/eureka-challenge-20-varroc-900669</a:t>
            </a:r>
            <a:endParaRPr lang="en-IN" sz="1649" dirty="0">
              <a:latin typeface="Helvetica" pitchFamily="2" charset="0"/>
              <a:cs typeface="Verdana"/>
            </a:endParaRPr>
          </a:p>
          <a:p>
            <a:endParaRPr lang="en-US" sz="1649" dirty="0">
              <a:latin typeface="Verdana"/>
              <a:cs typeface="Verdana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E3A4F6C-DDB8-8A7A-F433-B5737937C741}"/>
              </a:ext>
            </a:extLst>
          </p:cNvPr>
          <p:cNvSpPr/>
          <p:nvPr/>
        </p:nvSpPr>
        <p:spPr>
          <a:xfrm>
            <a:off x="4745090" y="4371837"/>
            <a:ext cx="3450348" cy="4158323"/>
          </a:xfrm>
          <a:custGeom>
            <a:avLst/>
            <a:gdLst/>
            <a:ahLst/>
            <a:cxnLst/>
            <a:rect l="l" t="t" r="r" b="b"/>
            <a:pathLst>
              <a:path w="3450590" h="4158615">
                <a:moveTo>
                  <a:pt x="3450391" y="0"/>
                </a:moveTo>
                <a:lnTo>
                  <a:pt x="0" y="0"/>
                </a:lnTo>
                <a:lnTo>
                  <a:pt x="0" y="4158294"/>
                </a:lnTo>
                <a:lnTo>
                  <a:pt x="3450391" y="4158294"/>
                </a:lnTo>
                <a:lnTo>
                  <a:pt x="345039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B529E428-3B27-26F6-12CE-351853F7F7F2}"/>
              </a:ext>
            </a:extLst>
          </p:cNvPr>
          <p:cNvSpPr/>
          <p:nvPr/>
        </p:nvSpPr>
        <p:spPr>
          <a:xfrm>
            <a:off x="5401953" y="3072208"/>
            <a:ext cx="2136625" cy="2136625"/>
          </a:xfrm>
          <a:custGeom>
            <a:avLst/>
            <a:gdLst/>
            <a:ahLst/>
            <a:cxnLst/>
            <a:rect l="l" t="t" r="r" b="b"/>
            <a:pathLst>
              <a:path w="2136775" h="2136775">
                <a:moveTo>
                  <a:pt x="1068155" y="0"/>
                </a:moveTo>
                <a:lnTo>
                  <a:pt x="1020575" y="1040"/>
                </a:lnTo>
                <a:lnTo>
                  <a:pt x="973528" y="4134"/>
                </a:lnTo>
                <a:lnTo>
                  <a:pt x="927057" y="9236"/>
                </a:lnTo>
                <a:lnTo>
                  <a:pt x="881207" y="16304"/>
                </a:lnTo>
                <a:lnTo>
                  <a:pt x="836019" y="25294"/>
                </a:lnTo>
                <a:lnTo>
                  <a:pt x="791538" y="36164"/>
                </a:lnTo>
                <a:lnTo>
                  <a:pt x="747807" y="48868"/>
                </a:lnTo>
                <a:lnTo>
                  <a:pt x="704869" y="63365"/>
                </a:lnTo>
                <a:lnTo>
                  <a:pt x="662769" y="79610"/>
                </a:lnTo>
                <a:lnTo>
                  <a:pt x="621549" y="97561"/>
                </a:lnTo>
                <a:lnTo>
                  <a:pt x="581252" y="117173"/>
                </a:lnTo>
                <a:lnTo>
                  <a:pt x="541923" y="138404"/>
                </a:lnTo>
                <a:lnTo>
                  <a:pt x="503604" y="161209"/>
                </a:lnTo>
                <a:lnTo>
                  <a:pt x="466339" y="185547"/>
                </a:lnTo>
                <a:lnTo>
                  <a:pt x="430171" y="211372"/>
                </a:lnTo>
                <a:lnTo>
                  <a:pt x="395145" y="238642"/>
                </a:lnTo>
                <a:lnTo>
                  <a:pt x="361302" y="267313"/>
                </a:lnTo>
                <a:lnTo>
                  <a:pt x="328687" y="297342"/>
                </a:lnTo>
                <a:lnTo>
                  <a:pt x="297344" y="328686"/>
                </a:lnTo>
                <a:lnTo>
                  <a:pt x="267314" y="361300"/>
                </a:lnTo>
                <a:lnTo>
                  <a:pt x="238643" y="395142"/>
                </a:lnTo>
                <a:lnTo>
                  <a:pt x="211373" y="430169"/>
                </a:lnTo>
                <a:lnTo>
                  <a:pt x="185547" y="466336"/>
                </a:lnTo>
                <a:lnTo>
                  <a:pt x="161210" y="503600"/>
                </a:lnTo>
                <a:lnTo>
                  <a:pt x="138404" y="541919"/>
                </a:lnTo>
                <a:lnTo>
                  <a:pt x="117174" y="581248"/>
                </a:lnTo>
                <a:lnTo>
                  <a:pt x="97561" y="621544"/>
                </a:lnTo>
                <a:lnTo>
                  <a:pt x="79611" y="662763"/>
                </a:lnTo>
                <a:lnTo>
                  <a:pt x="63365" y="704863"/>
                </a:lnTo>
                <a:lnTo>
                  <a:pt x="48868" y="747800"/>
                </a:lnTo>
                <a:lnTo>
                  <a:pt x="36164" y="791530"/>
                </a:lnTo>
                <a:lnTo>
                  <a:pt x="25294" y="836011"/>
                </a:lnTo>
                <a:lnTo>
                  <a:pt x="16304" y="881198"/>
                </a:lnTo>
                <a:lnTo>
                  <a:pt x="9236" y="927048"/>
                </a:lnTo>
                <a:lnTo>
                  <a:pt x="4134" y="973518"/>
                </a:lnTo>
                <a:lnTo>
                  <a:pt x="1040" y="1020564"/>
                </a:lnTo>
                <a:lnTo>
                  <a:pt x="0" y="1068143"/>
                </a:lnTo>
                <a:lnTo>
                  <a:pt x="1040" y="1115722"/>
                </a:lnTo>
                <a:lnTo>
                  <a:pt x="4134" y="1162768"/>
                </a:lnTo>
                <a:lnTo>
                  <a:pt x="9236" y="1209238"/>
                </a:lnTo>
                <a:lnTo>
                  <a:pt x="16304" y="1255088"/>
                </a:lnTo>
                <a:lnTo>
                  <a:pt x="25294" y="1300275"/>
                </a:lnTo>
                <a:lnTo>
                  <a:pt x="36164" y="1344755"/>
                </a:lnTo>
                <a:lnTo>
                  <a:pt x="48868" y="1388486"/>
                </a:lnTo>
                <a:lnTo>
                  <a:pt x="63365" y="1431422"/>
                </a:lnTo>
                <a:lnTo>
                  <a:pt x="79611" y="1473522"/>
                </a:lnTo>
                <a:lnTo>
                  <a:pt x="97561" y="1514742"/>
                </a:lnTo>
                <a:lnTo>
                  <a:pt x="117174" y="1555038"/>
                </a:lnTo>
                <a:lnTo>
                  <a:pt x="138404" y="1594367"/>
                </a:lnTo>
                <a:lnTo>
                  <a:pt x="161210" y="1632686"/>
                </a:lnTo>
                <a:lnTo>
                  <a:pt x="185547" y="1669950"/>
                </a:lnTo>
                <a:lnTo>
                  <a:pt x="211373" y="1706117"/>
                </a:lnTo>
                <a:lnTo>
                  <a:pt x="238643" y="1741143"/>
                </a:lnTo>
                <a:lnTo>
                  <a:pt x="267314" y="1774986"/>
                </a:lnTo>
                <a:lnTo>
                  <a:pt x="297344" y="1807600"/>
                </a:lnTo>
                <a:lnTo>
                  <a:pt x="328687" y="1838944"/>
                </a:lnTo>
                <a:lnTo>
                  <a:pt x="361302" y="1868973"/>
                </a:lnTo>
                <a:lnTo>
                  <a:pt x="395145" y="1897644"/>
                </a:lnTo>
                <a:lnTo>
                  <a:pt x="430171" y="1924914"/>
                </a:lnTo>
                <a:lnTo>
                  <a:pt x="466339" y="1950739"/>
                </a:lnTo>
                <a:lnTo>
                  <a:pt x="503604" y="1975076"/>
                </a:lnTo>
                <a:lnTo>
                  <a:pt x="541923" y="1997882"/>
                </a:lnTo>
                <a:lnTo>
                  <a:pt x="581252" y="2019113"/>
                </a:lnTo>
                <a:lnTo>
                  <a:pt x="621549" y="2038725"/>
                </a:lnTo>
                <a:lnTo>
                  <a:pt x="662769" y="2056675"/>
                </a:lnTo>
                <a:lnTo>
                  <a:pt x="704869" y="2072921"/>
                </a:lnTo>
                <a:lnTo>
                  <a:pt x="747807" y="2087417"/>
                </a:lnTo>
                <a:lnTo>
                  <a:pt x="791538" y="2100122"/>
                </a:lnTo>
                <a:lnTo>
                  <a:pt x="836019" y="2110991"/>
                </a:lnTo>
                <a:lnTo>
                  <a:pt x="881207" y="2119982"/>
                </a:lnTo>
                <a:lnTo>
                  <a:pt x="927057" y="2127050"/>
                </a:lnTo>
                <a:lnTo>
                  <a:pt x="973528" y="2132152"/>
                </a:lnTo>
                <a:lnTo>
                  <a:pt x="1020575" y="2135246"/>
                </a:lnTo>
                <a:lnTo>
                  <a:pt x="1068155" y="2136286"/>
                </a:lnTo>
                <a:lnTo>
                  <a:pt x="1115735" y="2135246"/>
                </a:lnTo>
                <a:lnTo>
                  <a:pt x="1162781" y="2132152"/>
                </a:lnTo>
                <a:lnTo>
                  <a:pt x="1209251" y="2127050"/>
                </a:lnTo>
                <a:lnTo>
                  <a:pt x="1255101" y="2119982"/>
                </a:lnTo>
                <a:lnTo>
                  <a:pt x="1300288" y="2110991"/>
                </a:lnTo>
                <a:lnTo>
                  <a:pt x="1344768" y="2100122"/>
                </a:lnTo>
                <a:lnTo>
                  <a:pt x="1388498" y="2087417"/>
                </a:lnTo>
                <a:lnTo>
                  <a:pt x="1431435" y="2072921"/>
                </a:lnTo>
                <a:lnTo>
                  <a:pt x="1473535" y="2056675"/>
                </a:lnTo>
                <a:lnTo>
                  <a:pt x="1514755" y="2038725"/>
                </a:lnTo>
                <a:lnTo>
                  <a:pt x="1555051" y="2019113"/>
                </a:lnTo>
                <a:lnTo>
                  <a:pt x="1594380" y="1997882"/>
                </a:lnTo>
                <a:lnTo>
                  <a:pt x="1632698" y="1975076"/>
                </a:lnTo>
                <a:lnTo>
                  <a:pt x="1669963" y="1950739"/>
                </a:lnTo>
                <a:lnTo>
                  <a:pt x="1706130" y="1924914"/>
                </a:lnTo>
                <a:lnTo>
                  <a:pt x="1741156" y="1897644"/>
                </a:lnTo>
                <a:lnTo>
                  <a:pt x="1774998" y="1868973"/>
                </a:lnTo>
                <a:lnTo>
                  <a:pt x="1807613" y="1838944"/>
                </a:lnTo>
                <a:lnTo>
                  <a:pt x="1838956" y="1807600"/>
                </a:lnTo>
                <a:lnTo>
                  <a:pt x="1868985" y="1774986"/>
                </a:lnTo>
                <a:lnTo>
                  <a:pt x="1897657" y="1741143"/>
                </a:lnTo>
                <a:lnTo>
                  <a:pt x="1924926" y="1706117"/>
                </a:lnTo>
                <a:lnTo>
                  <a:pt x="1950752" y="1669950"/>
                </a:lnTo>
                <a:lnTo>
                  <a:pt x="1975089" y="1632686"/>
                </a:lnTo>
                <a:lnTo>
                  <a:pt x="1997895" y="1594367"/>
                </a:lnTo>
                <a:lnTo>
                  <a:pt x="2019125" y="1555038"/>
                </a:lnTo>
                <a:lnTo>
                  <a:pt x="2038737" y="1514742"/>
                </a:lnTo>
                <a:lnTo>
                  <a:pt x="2056688" y="1473522"/>
                </a:lnTo>
                <a:lnTo>
                  <a:pt x="2072933" y="1431422"/>
                </a:lnTo>
                <a:lnTo>
                  <a:pt x="2087430" y="1388486"/>
                </a:lnTo>
                <a:lnTo>
                  <a:pt x="2100135" y="1344755"/>
                </a:lnTo>
                <a:lnTo>
                  <a:pt x="2111004" y="1300275"/>
                </a:lnTo>
                <a:lnTo>
                  <a:pt x="2119994" y="1255088"/>
                </a:lnTo>
                <a:lnTo>
                  <a:pt x="2127062" y="1209238"/>
                </a:lnTo>
                <a:lnTo>
                  <a:pt x="2132165" y="1162768"/>
                </a:lnTo>
                <a:lnTo>
                  <a:pt x="2135258" y="1115722"/>
                </a:lnTo>
                <a:lnTo>
                  <a:pt x="2136299" y="1068143"/>
                </a:lnTo>
                <a:lnTo>
                  <a:pt x="2135258" y="1020564"/>
                </a:lnTo>
                <a:lnTo>
                  <a:pt x="2132165" y="973518"/>
                </a:lnTo>
                <a:lnTo>
                  <a:pt x="2127062" y="927048"/>
                </a:lnTo>
                <a:lnTo>
                  <a:pt x="2119994" y="881198"/>
                </a:lnTo>
                <a:lnTo>
                  <a:pt x="2111004" y="836011"/>
                </a:lnTo>
                <a:lnTo>
                  <a:pt x="2100135" y="791530"/>
                </a:lnTo>
                <a:lnTo>
                  <a:pt x="2087430" y="747800"/>
                </a:lnTo>
                <a:lnTo>
                  <a:pt x="2072933" y="704863"/>
                </a:lnTo>
                <a:lnTo>
                  <a:pt x="2056688" y="662763"/>
                </a:lnTo>
                <a:lnTo>
                  <a:pt x="2038737" y="621544"/>
                </a:lnTo>
                <a:lnTo>
                  <a:pt x="2019125" y="581248"/>
                </a:lnTo>
                <a:lnTo>
                  <a:pt x="1997895" y="541919"/>
                </a:lnTo>
                <a:lnTo>
                  <a:pt x="1975089" y="503600"/>
                </a:lnTo>
                <a:lnTo>
                  <a:pt x="1950752" y="466336"/>
                </a:lnTo>
                <a:lnTo>
                  <a:pt x="1924926" y="430169"/>
                </a:lnTo>
                <a:lnTo>
                  <a:pt x="1897657" y="395142"/>
                </a:lnTo>
                <a:lnTo>
                  <a:pt x="1868985" y="361300"/>
                </a:lnTo>
                <a:lnTo>
                  <a:pt x="1838956" y="328686"/>
                </a:lnTo>
                <a:lnTo>
                  <a:pt x="1807613" y="297342"/>
                </a:lnTo>
                <a:lnTo>
                  <a:pt x="1774998" y="267313"/>
                </a:lnTo>
                <a:lnTo>
                  <a:pt x="1741156" y="238642"/>
                </a:lnTo>
                <a:lnTo>
                  <a:pt x="1706130" y="211372"/>
                </a:lnTo>
                <a:lnTo>
                  <a:pt x="1669963" y="185547"/>
                </a:lnTo>
                <a:lnTo>
                  <a:pt x="1632698" y="161209"/>
                </a:lnTo>
                <a:lnTo>
                  <a:pt x="1594380" y="138404"/>
                </a:lnTo>
                <a:lnTo>
                  <a:pt x="1555051" y="117173"/>
                </a:lnTo>
                <a:lnTo>
                  <a:pt x="1514755" y="97561"/>
                </a:lnTo>
                <a:lnTo>
                  <a:pt x="1473535" y="79610"/>
                </a:lnTo>
                <a:lnTo>
                  <a:pt x="1431435" y="63365"/>
                </a:lnTo>
                <a:lnTo>
                  <a:pt x="1388498" y="48868"/>
                </a:lnTo>
                <a:lnTo>
                  <a:pt x="1344768" y="36164"/>
                </a:lnTo>
                <a:lnTo>
                  <a:pt x="1300288" y="25294"/>
                </a:lnTo>
                <a:lnTo>
                  <a:pt x="1255101" y="16304"/>
                </a:lnTo>
                <a:lnTo>
                  <a:pt x="1209251" y="9236"/>
                </a:lnTo>
                <a:lnTo>
                  <a:pt x="1162781" y="4134"/>
                </a:lnTo>
                <a:lnTo>
                  <a:pt x="1115735" y="1040"/>
                </a:lnTo>
                <a:lnTo>
                  <a:pt x="106815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B421DDEE-A181-C278-4EBE-D9EFD23F526A}"/>
              </a:ext>
            </a:extLst>
          </p:cNvPr>
          <p:cNvSpPr txBox="1"/>
          <p:nvPr/>
        </p:nvSpPr>
        <p:spPr>
          <a:xfrm>
            <a:off x="5116992" y="5487124"/>
            <a:ext cx="2697290" cy="1611722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699" marR="618461">
              <a:spcBef>
                <a:spcPts val="101"/>
              </a:spcBef>
            </a:pPr>
            <a:r>
              <a:rPr lang="en-US" sz="2638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Register Yourself </a:t>
            </a:r>
          </a:p>
          <a:p>
            <a:pPr marL="12699" marR="618461">
              <a:spcBef>
                <a:spcPts val="101"/>
              </a:spcBef>
            </a:pPr>
            <a:endParaRPr lang="en-US" sz="1649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699" marR="618461">
              <a:spcBef>
                <a:spcPts val="101"/>
              </a:spcBef>
            </a:pPr>
            <a:r>
              <a:rPr lang="en-IN" sz="1649" dirty="0">
                <a:latin typeface="Helvetica" pitchFamily="2" charset="0"/>
              </a:rPr>
              <a:t>Log in and subscribe to the challenges.</a:t>
            </a:r>
            <a:endParaRPr lang="en-US" sz="1649" dirty="0">
              <a:latin typeface="Verdana"/>
              <a:cs typeface="Verdana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DAD7FAD2-36AC-2892-6412-A791CFC432B1}"/>
              </a:ext>
            </a:extLst>
          </p:cNvPr>
          <p:cNvSpPr/>
          <p:nvPr/>
        </p:nvSpPr>
        <p:spPr>
          <a:xfrm>
            <a:off x="8455683" y="4371837"/>
            <a:ext cx="3450348" cy="4158323"/>
          </a:xfrm>
          <a:custGeom>
            <a:avLst/>
            <a:gdLst/>
            <a:ahLst/>
            <a:cxnLst/>
            <a:rect l="l" t="t" r="r" b="b"/>
            <a:pathLst>
              <a:path w="3450590" h="4158615">
                <a:moveTo>
                  <a:pt x="3450391" y="0"/>
                </a:moveTo>
                <a:lnTo>
                  <a:pt x="0" y="0"/>
                </a:lnTo>
                <a:lnTo>
                  <a:pt x="0" y="4158294"/>
                </a:lnTo>
                <a:lnTo>
                  <a:pt x="3450391" y="4158294"/>
                </a:lnTo>
                <a:lnTo>
                  <a:pt x="345039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BBF8C85-74C2-6312-20B2-43222A03AA9D}"/>
              </a:ext>
            </a:extLst>
          </p:cNvPr>
          <p:cNvSpPr/>
          <p:nvPr/>
        </p:nvSpPr>
        <p:spPr>
          <a:xfrm>
            <a:off x="9112544" y="3072208"/>
            <a:ext cx="2136625" cy="2136625"/>
          </a:xfrm>
          <a:custGeom>
            <a:avLst/>
            <a:gdLst/>
            <a:ahLst/>
            <a:cxnLst/>
            <a:rect l="l" t="t" r="r" b="b"/>
            <a:pathLst>
              <a:path w="2136775" h="2136775">
                <a:moveTo>
                  <a:pt x="1068155" y="0"/>
                </a:moveTo>
                <a:lnTo>
                  <a:pt x="1020575" y="1040"/>
                </a:lnTo>
                <a:lnTo>
                  <a:pt x="973528" y="4134"/>
                </a:lnTo>
                <a:lnTo>
                  <a:pt x="927057" y="9236"/>
                </a:lnTo>
                <a:lnTo>
                  <a:pt x="881207" y="16304"/>
                </a:lnTo>
                <a:lnTo>
                  <a:pt x="836019" y="25294"/>
                </a:lnTo>
                <a:lnTo>
                  <a:pt x="791538" y="36164"/>
                </a:lnTo>
                <a:lnTo>
                  <a:pt x="747807" y="48868"/>
                </a:lnTo>
                <a:lnTo>
                  <a:pt x="704869" y="63365"/>
                </a:lnTo>
                <a:lnTo>
                  <a:pt x="662769" y="79610"/>
                </a:lnTo>
                <a:lnTo>
                  <a:pt x="621549" y="97561"/>
                </a:lnTo>
                <a:lnTo>
                  <a:pt x="581252" y="117173"/>
                </a:lnTo>
                <a:lnTo>
                  <a:pt x="541923" y="138404"/>
                </a:lnTo>
                <a:lnTo>
                  <a:pt x="503604" y="161209"/>
                </a:lnTo>
                <a:lnTo>
                  <a:pt x="466339" y="185547"/>
                </a:lnTo>
                <a:lnTo>
                  <a:pt x="430171" y="211372"/>
                </a:lnTo>
                <a:lnTo>
                  <a:pt x="395145" y="238642"/>
                </a:lnTo>
                <a:lnTo>
                  <a:pt x="361302" y="267313"/>
                </a:lnTo>
                <a:lnTo>
                  <a:pt x="328687" y="297342"/>
                </a:lnTo>
                <a:lnTo>
                  <a:pt x="297344" y="328686"/>
                </a:lnTo>
                <a:lnTo>
                  <a:pt x="267314" y="361300"/>
                </a:lnTo>
                <a:lnTo>
                  <a:pt x="238643" y="395142"/>
                </a:lnTo>
                <a:lnTo>
                  <a:pt x="211373" y="430169"/>
                </a:lnTo>
                <a:lnTo>
                  <a:pt x="185547" y="466336"/>
                </a:lnTo>
                <a:lnTo>
                  <a:pt x="161210" y="503600"/>
                </a:lnTo>
                <a:lnTo>
                  <a:pt x="138404" y="541919"/>
                </a:lnTo>
                <a:lnTo>
                  <a:pt x="117174" y="581248"/>
                </a:lnTo>
                <a:lnTo>
                  <a:pt x="97561" y="621544"/>
                </a:lnTo>
                <a:lnTo>
                  <a:pt x="79611" y="662763"/>
                </a:lnTo>
                <a:lnTo>
                  <a:pt x="63365" y="704863"/>
                </a:lnTo>
                <a:lnTo>
                  <a:pt x="48868" y="747800"/>
                </a:lnTo>
                <a:lnTo>
                  <a:pt x="36164" y="791530"/>
                </a:lnTo>
                <a:lnTo>
                  <a:pt x="25294" y="836011"/>
                </a:lnTo>
                <a:lnTo>
                  <a:pt x="16304" y="881198"/>
                </a:lnTo>
                <a:lnTo>
                  <a:pt x="9236" y="927048"/>
                </a:lnTo>
                <a:lnTo>
                  <a:pt x="4134" y="973518"/>
                </a:lnTo>
                <a:lnTo>
                  <a:pt x="1040" y="1020564"/>
                </a:lnTo>
                <a:lnTo>
                  <a:pt x="0" y="1068143"/>
                </a:lnTo>
                <a:lnTo>
                  <a:pt x="1040" y="1115722"/>
                </a:lnTo>
                <a:lnTo>
                  <a:pt x="4134" y="1162768"/>
                </a:lnTo>
                <a:lnTo>
                  <a:pt x="9236" y="1209238"/>
                </a:lnTo>
                <a:lnTo>
                  <a:pt x="16304" y="1255088"/>
                </a:lnTo>
                <a:lnTo>
                  <a:pt x="25294" y="1300275"/>
                </a:lnTo>
                <a:lnTo>
                  <a:pt x="36164" y="1344755"/>
                </a:lnTo>
                <a:lnTo>
                  <a:pt x="48868" y="1388486"/>
                </a:lnTo>
                <a:lnTo>
                  <a:pt x="63365" y="1431422"/>
                </a:lnTo>
                <a:lnTo>
                  <a:pt x="79611" y="1473522"/>
                </a:lnTo>
                <a:lnTo>
                  <a:pt x="97561" y="1514742"/>
                </a:lnTo>
                <a:lnTo>
                  <a:pt x="117174" y="1555038"/>
                </a:lnTo>
                <a:lnTo>
                  <a:pt x="138404" y="1594367"/>
                </a:lnTo>
                <a:lnTo>
                  <a:pt x="161210" y="1632686"/>
                </a:lnTo>
                <a:lnTo>
                  <a:pt x="185547" y="1669950"/>
                </a:lnTo>
                <a:lnTo>
                  <a:pt x="211373" y="1706117"/>
                </a:lnTo>
                <a:lnTo>
                  <a:pt x="238643" y="1741143"/>
                </a:lnTo>
                <a:lnTo>
                  <a:pt x="267314" y="1774986"/>
                </a:lnTo>
                <a:lnTo>
                  <a:pt x="297344" y="1807600"/>
                </a:lnTo>
                <a:lnTo>
                  <a:pt x="328687" y="1838944"/>
                </a:lnTo>
                <a:lnTo>
                  <a:pt x="361302" y="1868973"/>
                </a:lnTo>
                <a:lnTo>
                  <a:pt x="395145" y="1897644"/>
                </a:lnTo>
                <a:lnTo>
                  <a:pt x="430171" y="1924914"/>
                </a:lnTo>
                <a:lnTo>
                  <a:pt x="466339" y="1950739"/>
                </a:lnTo>
                <a:lnTo>
                  <a:pt x="503604" y="1975076"/>
                </a:lnTo>
                <a:lnTo>
                  <a:pt x="541923" y="1997882"/>
                </a:lnTo>
                <a:lnTo>
                  <a:pt x="581252" y="2019113"/>
                </a:lnTo>
                <a:lnTo>
                  <a:pt x="621549" y="2038725"/>
                </a:lnTo>
                <a:lnTo>
                  <a:pt x="662769" y="2056675"/>
                </a:lnTo>
                <a:lnTo>
                  <a:pt x="704869" y="2072921"/>
                </a:lnTo>
                <a:lnTo>
                  <a:pt x="747807" y="2087417"/>
                </a:lnTo>
                <a:lnTo>
                  <a:pt x="791538" y="2100122"/>
                </a:lnTo>
                <a:lnTo>
                  <a:pt x="836019" y="2110991"/>
                </a:lnTo>
                <a:lnTo>
                  <a:pt x="881207" y="2119982"/>
                </a:lnTo>
                <a:lnTo>
                  <a:pt x="927057" y="2127050"/>
                </a:lnTo>
                <a:lnTo>
                  <a:pt x="973528" y="2132152"/>
                </a:lnTo>
                <a:lnTo>
                  <a:pt x="1020575" y="2135246"/>
                </a:lnTo>
                <a:lnTo>
                  <a:pt x="1068155" y="2136286"/>
                </a:lnTo>
                <a:lnTo>
                  <a:pt x="1115735" y="2135246"/>
                </a:lnTo>
                <a:lnTo>
                  <a:pt x="1162781" y="2132152"/>
                </a:lnTo>
                <a:lnTo>
                  <a:pt x="1209251" y="2127050"/>
                </a:lnTo>
                <a:lnTo>
                  <a:pt x="1255101" y="2119982"/>
                </a:lnTo>
                <a:lnTo>
                  <a:pt x="1300288" y="2110991"/>
                </a:lnTo>
                <a:lnTo>
                  <a:pt x="1344768" y="2100122"/>
                </a:lnTo>
                <a:lnTo>
                  <a:pt x="1388498" y="2087417"/>
                </a:lnTo>
                <a:lnTo>
                  <a:pt x="1431435" y="2072921"/>
                </a:lnTo>
                <a:lnTo>
                  <a:pt x="1473535" y="2056675"/>
                </a:lnTo>
                <a:lnTo>
                  <a:pt x="1514755" y="2038725"/>
                </a:lnTo>
                <a:lnTo>
                  <a:pt x="1555051" y="2019113"/>
                </a:lnTo>
                <a:lnTo>
                  <a:pt x="1594380" y="1997882"/>
                </a:lnTo>
                <a:lnTo>
                  <a:pt x="1632698" y="1975076"/>
                </a:lnTo>
                <a:lnTo>
                  <a:pt x="1669963" y="1950739"/>
                </a:lnTo>
                <a:lnTo>
                  <a:pt x="1706130" y="1924914"/>
                </a:lnTo>
                <a:lnTo>
                  <a:pt x="1741156" y="1897644"/>
                </a:lnTo>
                <a:lnTo>
                  <a:pt x="1774998" y="1868973"/>
                </a:lnTo>
                <a:lnTo>
                  <a:pt x="1807613" y="1838944"/>
                </a:lnTo>
                <a:lnTo>
                  <a:pt x="1838956" y="1807600"/>
                </a:lnTo>
                <a:lnTo>
                  <a:pt x="1868985" y="1774986"/>
                </a:lnTo>
                <a:lnTo>
                  <a:pt x="1897657" y="1741143"/>
                </a:lnTo>
                <a:lnTo>
                  <a:pt x="1924926" y="1706117"/>
                </a:lnTo>
                <a:lnTo>
                  <a:pt x="1950752" y="1669950"/>
                </a:lnTo>
                <a:lnTo>
                  <a:pt x="1975089" y="1632686"/>
                </a:lnTo>
                <a:lnTo>
                  <a:pt x="1997895" y="1594367"/>
                </a:lnTo>
                <a:lnTo>
                  <a:pt x="2019125" y="1555038"/>
                </a:lnTo>
                <a:lnTo>
                  <a:pt x="2038737" y="1514742"/>
                </a:lnTo>
                <a:lnTo>
                  <a:pt x="2056688" y="1473522"/>
                </a:lnTo>
                <a:lnTo>
                  <a:pt x="2072933" y="1431422"/>
                </a:lnTo>
                <a:lnTo>
                  <a:pt x="2087430" y="1388486"/>
                </a:lnTo>
                <a:lnTo>
                  <a:pt x="2100135" y="1344755"/>
                </a:lnTo>
                <a:lnTo>
                  <a:pt x="2111004" y="1300275"/>
                </a:lnTo>
                <a:lnTo>
                  <a:pt x="2119994" y="1255088"/>
                </a:lnTo>
                <a:lnTo>
                  <a:pt x="2127062" y="1209238"/>
                </a:lnTo>
                <a:lnTo>
                  <a:pt x="2132165" y="1162768"/>
                </a:lnTo>
                <a:lnTo>
                  <a:pt x="2135258" y="1115722"/>
                </a:lnTo>
                <a:lnTo>
                  <a:pt x="2136299" y="1068143"/>
                </a:lnTo>
                <a:lnTo>
                  <a:pt x="2135258" y="1020564"/>
                </a:lnTo>
                <a:lnTo>
                  <a:pt x="2132165" y="973518"/>
                </a:lnTo>
                <a:lnTo>
                  <a:pt x="2127062" y="927048"/>
                </a:lnTo>
                <a:lnTo>
                  <a:pt x="2119994" y="881198"/>
                </a:lnTo>
                <a:lnTo>
                  <a:pt x="2111004" y="836011"/>
                </a:lnTo>
                <a:lnTo>
                  <a:pt x="2100135" y="791530"/>
                </a:lnTo>
                <a:lnTo>
                  <a:pt x="2087430" y="747800"/>
                </a:lnTo>
                <a:lnTo>
                  <a:pt x="2072933" y="704863"/>
                </a:lnTo>
                <a:lnTo>
                  <a:pt x="2056688" y="662763"/>
                </a:lnTo>
                <a:lnTo>
                  <a:pt x="2038737" y="621544"/>
                </a:lnTo>
                <a:lnTo>
                  <a:pt x="2019125" y="581248"/>
                </a:lnTo>
                <a:lnTo>
                  <a:pt x="1997895" y="541919"/>
                </a:lnTo>
                <a:lnTo>
                  <a:pt x="1975089" y="503600"/>
                </a:lnTo>
                <a:lnTo>
                  <a:pt x="1950752" y="466336"/>
                </a:lnTo>
                <a:lnTo>
                  <a:pt x="1924926" y="430169"/>
                </a:lnTo>
                <a:lnTo>
                  <a:pt x="1897657" y="395142"/>
                </a:lnTo>
                <a:lnTo>
                  <a:pt x="1868985" y="361300"/>
                </a:lnTo>
                <a:lnTo>
                  <a:pt x="1838956" y="328686"/>
                </a:lnTo>
                <a:lnTo>
                  <a:pt x="1807613" y="297342"/>
                </a:lnTo>
                <a:lnTo>
                  <a:pt x="1774998" y="267313"/>
                </a:lnTo>
                <a:lnTo>
                  <a:pt x="1741156" y="238642"/>
                </a:lnTo>
                <a:lnTo>
                  <a:pt x="1706130" y="211372"/>
                </a:lnTo>
                <a:lnTo>
                  <a:pt x="1669963" y="185547"/>
                </a:lnTo>
                <a:lnTo>
                  <a:pt x="1632698" y="161209"/>
                </a:lnTo>
                <a:lnTo>
                  <a:pt x="1594380" y="138404"/>
                </a:lnTo>
                <a:lnTo>
                  <a:pt x="1555051" y="117173"/>
                </a:lnTo>
                <a:lnTo>
                  <a:pt x="1514755" y="97561"/>
                </a:lnTo>
                <a:lnTo>
                  <a:pt x="1473535" y="79610"/>
                </a:lnTo>
                <a:lnTo>
                  <a:pt x="1431435" y="63365"/>
                </a:lnTo>
                <a:lnTo>
                  <a:pt x="1388498" y="48868"/>
                </a:lnTo>
                <a:lnTo>
                  <a:pt x="1344768" y="36164"/>
                </a:lnTo>
                <a:lnTo>
                  <a:pt x="1300288" y="25294"/>
                </a:lnTo>
                <a:lnTo>
                  <a:pt x="1255101" y="16304"/>
                </a:lnTo>
                <a:lnTo>
                  <a:pt x="1209251" y="9236"/>
                </a:lnTo>
                <a:lnTo>
                  <a:pt x="1162781" y="4134"/>
                </a:lnTo>
                <a:lnTo>
                  <a:pt x="1115735" y="1040"/>
                </a:lnTo>
                <a:lnTo>
                  <a:pt x="106815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4A5F2D7C-A0B0-EAA7-348F-BF3DC0BAF25A}"/>
              </a:ext>
            </a:extLst>
          </p:cNvPr>
          <p:cNvSpPr txBox="1"/>
          <p:nvPr/>
        </p:nvSpPr>
        <p:spPr>
          <a:xfrm>
            <a:off x="8827590" y="5487123"/>
            <a:ext cx="2799435" cy="2397963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r>
              <a:rPr lang="en-IN" sz="2638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 in your creative ideas to the problem statements</a:t>
            </a:r>
          </a:p>
          <a:p>
            <a:endParaRPr lang="en-IN" sz="1649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IN" sz="1649" dirty="0">
                <a:latin typeface="Helvetica" pitchFamily="2" charset="0"/>
              </a:rPr>
              <a:t>Brainstorm and find solution on challenges.</a:t>
            </a:r>
            <a:endParaRPr lang="en-IN" sz="1649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63ADEA35-6BE7-93CF-E17E-B1441F95381A}"/>
              </a:ext>
            </a:extLst>
          </p:cNvPr>
          <p:cNvSpPr/>
          <p:nvPr/>
        </p:nvSpPr>
        <p:spPr>
          <a:xfrm>
            <a:off x="12182169" y="4371837"/>
            <a:ext cx="3450348" cy="4158323"/>
          </a:xfrm>
          <a:custGeom>
            <a:avLst/>
            <a:gdLst/>
            <a:ahLst/>
            <a:cxnLst/>
            <a:rect l="l" t="t" r="r" b="b"/>
            <a:pathLst>
              <a:path w="3450590" h="4158615">
                <a:moveTo>
                  <a:pt x="3450391" y="0"/>
                </a:moveTo>
                <a:lnTo>
                  <a:pt x="0" y="0"/>
                </a:lnTo>
                <a:lnTo>
                  <a:pt x="0" y="4158294"/>
                </a:lnTo>
                <a:lnTo>
                  <a:pt x="3450391" y="4158294"/>
                </a:lnTo>
                <a:lnTo>
                  <a:pt x="345039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F7D2AD0F-C470-8138-9E2E-F33B4860600A}"/>
              </a:ext>
            </a:extLst>
          </p:cNvPr>
          <p:cNvSpPr/>
          <p:nvPr/>
        </p:nvSpPr>
        <p:spPr>
          <a:xfrm>
            <a:off x="12839028" y="3072208"/>
            <a:ext cx="2136625" cy="2136625"/>
          </a:xfrm>
          <a:custGeom>
            <a:avLst/>
            <a:gdLst/>
            <a:ahLst/>
            <a:cxnLst/>
            <a:rect l="l" t="t" r="r" b="b"/>
            <a:pathLst>
              <a:path w="2136775" h="2136775">
                <a:moveTo>
                  <a:pt x="1068143" y="0"/>
                </a:moveTo>
                <a:lnTo>
                  <a:pt x="1020564" y="1040"/>
                </a:lnTo>
                <a:lnTo>
                  <a:pt x="973518" y="4134"/>
                </a:lnTo>
                <a:lnTo>
                  <a:pt x="927048" y="9236"/>
                </a:lnTo>
                <a:lnTo>
                  <a:pt x="881198" y="16304"/>
                </a:lnTo>
                <a:lnTo>
                  <a:pt x="836011" y="25294"/>
                </a:lnTo>
                <a:lnTo>
                  <a:pt x="791530" y="36164"/>
                </a:lnTo>
                <a:lnTo>
                  <a:pt x="747800" y="48868"/>
                </a:lnTo>
                <a:lnTo>
                  <a:pt x="704863" y="63365"/>
                </a:lnTo>
                <a:lnTo>
                  <a:pt x="662763" y="79610"/>
                </a:lnTo>
                <a:lnTo>
                  <a:pt x="621544" y="97561"/>
                </a:lnTo>
                <a:lnTo>
                  <a:pt x="581248" y="117173"/>
                </a:lnTo>
                <a:lnTo>
                  <a:pt x="541919" y="138404"/>
                </a:lnTo>
                <a:lnTo>
                  <a:pt x="503600" y="161209"/>
                </a:lnTo>
                <a:lnTo>
                  <a:pt x="466336" y="185547"/>
                </a:lnTo>
                <a:lnTo>
                  <a:pt x="430169" y="211372"/>
                </a:lnTo>
                <a:lnTo>
                  <a:pt x="395142" y="238642"/>
                </a:lnTo>
                <a:lnTo>
                  <a:pt x="361300" y="267313"/>
                </a:lnTo>
                <a:lnTo>
                  <a:pt x="328686" y="297342"/>
                </a:lnTo>
                <a:lnTo>
                  <a:pt x="297342" y="328686"/>
                </a:lnTo>
                <a:lnTo>
                  <a:pt x="267313" y="361300"/>
                </a:lnTo>
                <a:lnTo>
                  <a:pt x="238642" y="395142"/>
                </a:lnTo>
                <a:lnTo>
                  <a:pt x="211372" y="430169"/>
                </a:lnTo>
                <a:lnTo>
                  <a:pt x="185547" y="466336"/>
                </a:lnTo>
                <a:lnTo>
                  <a:pt x="161209" y="503600"/>
                </a:lnTo>
                <a:lnTo>
                  <a:pt x="138404" y="541919"/>
                </a:lnTo>
                <a:lnTo>
                  <a:pt x="117173" y="581248"/>
                </a:lnTo>
                <a:lnTo>
                  <a:pt x="97561" y="621544"/>
                </a:lnTo>
                <a:lnTo>
                  <a:pt x="79610" y="662763"/>
                </a:lnTo>
                <a:lnTo>
                  <a:pt x="63365" y="704863"/>
                </a:lnTo>
                <a:lnTo>
                  <a:pt x="48868" y="747800"/>
                </a:lnTo>
                <a:lnTo>
                  <a:pt x="36164" y="791530"/>
                </a:lnTo>
                <a:lnTo>
                  <a:pt x="25294" y="836011"/>
                </a:lnTo>
                <a:lnTo>
                  <a:pt x="16304" y="881198"/>
                </a:lnTo>
                <a:lnTo>
                  <a:pt x="9236" y="927048"/>
                </a:lnTo>
                <a:lnTo>
                  <a:pt x="4134" y="973518"/>
                </a:lnTo>
                <a:lnTo>
                  <a:pt x="1040" y="1020564"/>
                </a:lnTo>
                <a:lnTo>
                  <a:pt x="0" y="1068143"/>
                </a:lnTo>
                <a:lnTo>
                  <a:pt x="1040" y="1115722"/>
                </a:lnTo>
                <a:lnTo>
                  <a:pt x="4134" y="1162768"/>
                </a:lnTo>
                <a:lnTo>
                  <a:pt x="9236" y="1209238"/>
                </a:lnTo>
                <a:lnTo>
                  <a:pt x="16304" y="1255088"/>
                </a:lnTo>
                <a:lnTo>
                  <a:pt x="25294" y="1300275"/>
                </a:lnTo>
                <a:lnTo>
                  <a:pt x="36164" y="1344755"/>
                </a:lnTo>
                <a:lnTo>
                  <a:pt x="48868" y="1388486"/>
                </a:lnTo>
                <a:lnTo>
                  <a:pt x="63365" y="1431422"/>
                </a:lnTo>
                <a:lnTo>
                  <a:pt x="79610" y="1473522"/>
                </a:lnTo>
                <a:lnTo>
                  <a:pt x="97561" y="1514742"/>
                </a:lnTo>
                <a:lnTo>
                  <a:pt x="117173" y="1555038"/>
                </a:lnTo>
                <a:lnTo>
                  <a:pt x="138404" y="1594367"/>
                </a:lnTo>
                <a:lnTo>
                  <a:pt x="161209" y="1632686"/>
                </a:lnTo>
                <a:lnTo>
                  <a:pt x="185547" y="1669950"/>
                </a:lnTo>
                <a:lnTo>
                  <a:pt x="211372" y="1706117"/>
                </a:lnTo>
                <a:lnTo>
                  <a:pt x="238642" y="1741143"/>
                </a:lnTo>
                <a:lnTo>
                  <a:pt x="267313" y="1774986"/>
                </a:lnTo>
                <a:lnTo>
                  <a:pt x="297342" y="1807600"/>
                </a:lnTo>
                <a:lnTo>
                  <a:pt x="328686" y="1838944"/>
                </a:lnTo>
                <a:lnTo>
                  <a:pt x="361300" y="1868973"/>
                </a:lnTo>
                <a:lnTo>
                  <a:pt x="395142" y="1897644"/>
                </a:lnTo>
                <a:lnTo>
                  <a:pt x="430169" y="1924914"/>
                </a:lnTo>
                <a:lnTo>
                  <a:pt x="466336" y="1950739"/>
                </a:lnTo>
                <a:lnTo>
                  <a:pt x="503600" y="1975076"/>
                </a:lnTo>
                <a:lnTo>
                  <a:pt x="541919" y="1997882"/>
                </a:lnTo>
                <a:lnTo>
                  <a:pt x="581248" y="2019113"/>
                </a:lnTo>
                <a:lnTo>
                  <a:pt x="621544" y="2038725"/>
                </a:lnTo>
                <a:lnTo>
                  <a:pt x="662763" y="2056675"/>
                </a:lnTo>
                <a:lnTo>
                  <a:pt x="704863" y="2072921"/>
                </a:lnTo>
                <a:lnTo>
                  <a:pt x="747800" y="2087417"/>
                </a:lnTo>
                <a:lnTo>
                  <a:pt x="791530" y="2100122"/>
                </a:lnTo>
                <a:lnTo>
                  <a:pt x="836011" y="2110991"/>
                </a:lnTo>
                <a:lnTo>
                  <a:pt x="881198" y="2119982"/>
                </a:lnTo>
                <a:lnTo>
                  <a:pt x="927048" y="2127050"/>
                </a:lnTo>
                <a:lnTo>
                  <a:pt x="973518" y="2132152"/>
                </a:lnTo>
                <a:lnTo>
                  <a:pt x="1020564" y="2135246"/>
                </a:lnTo>
                <a:lnTo>
                  <a:pt x="1068143" y="2136286"/>
                </a:lnTo>
                <a:lnTo>
                  <a:pt x="1115722" y="2135246"/>
                </a:lnTo>
                <a:lnTo>
                  <a:pt x="1162768" y="2132152"/>
                </a:lnTo>
                <a:lnTo>
                  <a:pt x="1209238" y="2127050"/>
                </a:lnTo>
                <a:lnTo>
                  <a:pt x="1255088" y="2119982"/>
                </a:lnTo>
                <a:lnTo>
                  <a:pt x="1300275" y="2110991"/>
                </a:lnTo>
                <a:lnTo>
                  <a:pt x="1344755" y="2100122"/>
                </a:lnTo>
                <a:lnTo>
                  <a:pt x="1388486" y="2087417"/>
                </a:lnTo>
                <a:lnTo>
                  <a:pt x="1431422" y="2072921"/>
                </a:lnTo>
                <a:lnTo>
                  <a:pt x="1473522" y="2056675"/>
                </a:lnTo>
                <a:lnTo>
                  <a:pt x="1514742" y="2038725"/>
                </a:lnTo>
                <a:lnTo>
                  <a:pt x="1555038" y="2019113"/>
                </a:lnTo>
                <a:lnTo>
                  <a:pt x="1594367" y="1997882"/>
                </a:lnTo>
                <a:lnTo>
                  <a:pt x="1632686" y="1975076"/>
                </a:lnTo>
                <a:lnTo>
                  <a:pt x="1669950" y="1950739"/>
                </a:lnTo>
                <a:lnTo>
                  <a:pt x="1706117" y="1924914"/>
                </a:lnTo>
                <a:lnTo>
                  <a:pt x="1741143" y="1897644"/>
                </a:lnTo>
                <a:lnTo>
                  <a:pt x="1774986" y="1868973"/>
                </a:lnTo>
                <a:lnTo>
                  <a:pt x="1807600" y="1838944"/>
                </a:lnTo>
                <a:lnTo>
                  <a:pt x="1838944" y="1807600"/>
                </a:lnTo>
                <a:lnTo>
                  <a:pt x="1868973" y="1774986"/>
                </a:lnTo>
                <a:lnTo>
                  <a:pt x="1897644" y="1741143"/>
                </a:lnTo>
                <a:lnTo>
                  <a:pt x="1924914" y="1706117"/>
                </a:lnTo>
                <a:lnTo>
                  <a:pt x="1950739" y="1669950"/>
                </a:lnTo>
                <a:lnTo>
                  <a:pt x="1975076" y="1632686"/>
                </a:lnTo>
                <a:lnTo>
                  <a:pt x="1997882" y="1594367"/>
                </a:lnTo>
                <a:lnTo>
                  <a:pt x="2019113" y="1555038"/>
                </a:lnTo>
                <a:lnTo>
                  <a:pt x="2038725" y="1514742"/>
                </a:lnTo>
                <a:lnTo>
                  <a:pt x="2056675" y="1473522"/>
                </a:lnTo>
                <a:lnTo>
                  <a:pt x="2072921" y="1431422"/>
                </a:lnTo>
                <a:lnTo>
                  <a:pt x="2087417" y="1388486"/>
                </a:lnTo>
                <a:lnTo>
                  <a:pt x="2100122" y="1344755"/>
                </a:lnTo>
                <a:lnTo>
                  <a:pt x="2110991" y="1300275"/>
                </a:lnTo>
                <a:lnTo>
                  <a:pt x="2119982" y="1255088"/>
                </a:lnTo>
                <a:lnTo>
                  <a:pt x="2127050" y="1209238"/>
                </a:lnTo>
                <a:lnTo>
                  <a:pt x="2132152" y="1162768"/>
                </a:lnTo>
                <a:lnTo>
                  <a:pt x="2135246" y="1115722"/>
                </a:lnTo>
                <a:lnTo>
                  <a:pt x="2136286" y="1068143"/>
                </a:lnTo>
                <a:lnTo>
                  <a:pt x="2135246" y="1020564"/>
                </a:lnTo>
                <a:lnTo>
                  <a:pt x="2132152" y="973518"/>
                </a:lnTo>
                <a:lnTo>
                  <a:pt x="2127050" y="927048"/>
                </a:lnTo>
                <a:lnTo>
                  <a:pt x="2119982" y="881198"/>
                </a:lnTo>
                <a:lnTo>
                  <a:pt x="2110991" y="836011"/>
                </a:lnTo>
                <a:lnTo>
                  <a:pt x="2100122" y="791530"/>
                </a:lnTo>
                <a:lnTo>
                  <a:pt x="2087417" y="747800"/>
                </a:lnTo>
                <a:lnTo>
                  <a:pt x="2072921" y="704863"/>
                </a:lnTo>
                <a:lnTo>
                  <a:pt x="2056675" y="662763"/>
                </a:lnTo>
                <a:lnTo>
                  <a:pt x="2038725" y="621544"/>
                </a:lnTo>
                <a:lnTo>
                  <a:pt x="2019113" y="581248"/>
                </a:lnTo>
                <a:lnTo>
                  <a:pt x="1997882" y="541919"/>
                </a:lnTo>
                <a:lnTo>
                  <a:pt x="1975076" y="503600"/>
                </a:lnTo>
                <a:lnTo>
                  <a:pt x="1950739" y="466336"/>
                </a:lnTo>
                <a:lnTo>
                  <a:pt x="1924914" y="430169"/>
                </a:lnTo>
                <a:lnTo>
                  <a:pt x="1897644" y="395142"/>
                </a:lnTo>
                <a:lnTo>
                  <a:pt x="1868973" y="361300"/>
                </a:lnTo>
                <a:lnTo>
                  <a:pt x="1838944" y="328686"/>
                </a:lnTo>
                <a:lnTo>
                  <a:pt x="1807600" y="297342"/>
                </a:lnTo>
                <a:lnTo>
                  <a:pt x="1774986" y="267313"/>
                </a:lnTo>
                <a:lnTo>
                  <a:pt x="1741143" y="238642"/>
                </a:lnTo>
                <a:lnTo>
                  <a:pt x="1706117" y="211372"/>
                </a:lnTo>
                <a:lnTo>
                  <a:pt x="1669950" y="185547"/>
                </a:lnTo>
                <a:lnTo>
                  <a:pt x="1632686" y="161209"/>
                </a:lnTo>
                <a:lnTo>
                  <a:pt x="1594367" y="138404"/>
                </a:lnTo>
                <a:lnTo>
                  <a:pt x="1555038" y="117173"/>
                </a:lnTo>
                <a:lnTo>
                  <a:pt x="1514742" y="97561"/>
                </a:lnTo>
                <a:lnTo>
                  <a:pt x="1473522" y="79610"/>
                </a:lnTo>
                <a:lnTo>
                  <a:pt x="1431422" y="63365"/>
                </a:lnTo>
                <a:lnTo>
                  <a:pt x="1388486" y="48868"/>
                </a:lnTo>
                <a:lnTo>
                  <a:pt x="1344755" y="36164"/>
                </a:lnTo>
                <a:lnTo>
                  <a:pt x="1300275" y="25294"/>
                </a:lnTo>
                <a:lnTo>
                  <a:pt x="1255088" y="16304"/>
                </a:lnTo>
                <a:lnTo>
                  <a:pt x="1209238" y="9236"/>
                </a:lnTo>
                <a:lnTo>
                  <a:pt x="1162768" y="4134"/>
                </a:lnTo>
                <a:lnTo>
                  <a:pt x="1115722" y="1040"/>
                </a:lnTo>
                <a:lnTo>
                  <a:pt x="106814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23">
            <a:extLst>
              <a:ext uri="{FF2B5EF4-FFF2-40B4-BE49-F238E27FC236}">
                <a16:creationId xmlns:a16="http://schemas.microsoft.com/office/drawing/2014/main" id="{08DA849B-3F26-BB49-676A-7DD6C45E5E69}"/>
              </a:ext>
            </a:extLst>
          </p:cNvPr>
          <p:cNvSpPr txBox="1"/>
          <p:nvPr/>
        </p:nvSpPr>
        <p:spPr>
          <a:xfrm>
            <a:off x="12554061" y="5487123"/>
            <a:ext cx="2611424" cy="2397963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r>
              <a:rPr lang="en-IN" sz="2638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Chance to Meet Varroc Leadership team</a:t>
            </a:r>
          </a:p>
          <a:p>
            <a:endParaRPr lang="en-IN" sz="1649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IN" sz="1649" dirty="0">
                <a:latin typeface="Helvetica" pitchFamily="2" charset="0"/>
              </a:rPr>
              <a:t>Present your idea in big platform</a:t>
            </a:r>
          </a:p>
        </p:txBody>
      </p:sp>
      <p:sp>
        <p:nvSpPr>
          <p:cNvPr id="16" name="object 26">
            <a:extLst>
              <a:ext uri="{FF2B5EF4-FFF2-40B4-BE49-F238E27FC236}">
                <a16:creationId xmlns:a16="http://schemas.microsoft.com/office/drawing/2014/main" id="{5978B825-7F1A-10ED-8028-855E202B2368}"/>
              </a:ext>
            </a:extLst>
          </p:cNvPr>
          <p:cNvSpPr/>
          <p:nvPr/>
        </p:nvSpPr>
        <p:spPr>
          <a:xfrm>
            <a:off x="15918378" y="4371837"/>
            <a:ext cx="3450348" cy="4158323"/>
          </a:xfrm>
          <a:custGeom>
            <a:avLst/>
            <a:gdLst/>
            <a:ahLst/>
            <a:cxnLst/>
            <a:rect l="l" t="t" r="r" b="b"/>
            <a:pathLst>
              <a:path w="3450590" h="4158615">
                <a:moveTo>
                  <a:pt x="3450391" y="0"/>
                </a:moveTo>
                <a:lnTo>
                  <a:pt x="0" y="0"/>
                </a:lnTo>
                <a:lnTo>
                  <a:pt x="0" y="4158294"/>
                </a:lnTo>
                <a:lnTo>
                  <a:pt x="3450391" y="4158294"/>
                </a:lnTo>
                <a:lnTo>
                  <a:pt x="345039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07DCF033-105D-84D3-216E-397FD32991F2}"/>
              </a:ext>
            </a:extLst>
          </p:cNvPr>
          <p:cNvSpPr/>
          <p:nvPr/>
        </p:nvSpPr>
        <p:spPr>
          <a:xfrm>
            <a:off x="16575240" y="3072208"/>
            <a:ext cx="2136625" cy="2136625"/>
          </a:xfrm>
          <a:custGeom>
            <a:avLst/>
            <a:gdLst/>
            <a:ahLst/>
            <a:cxnLst/>
            <a:rect l="l" t="t" r="r" b="b"/>
            <a:pathLst>
              <a:path w="2136775" h="2136775">
                <a:moveTo>
                  <a:pt x="1068155" y="0"/>
                </a:moveTo>
                <a:lnTo>
                  <a:pt x="1020575" y="1040"/>
                </a:lnTo>
                <a:lnTo>
                  <a:pt x="973528" y="4134"/>
                </a:lnTo>
                <a:lnTo>
                  <a:pt x="927057" y="9236"/>
                </a:lnTo>
                <a:lnTo>
                  <a:pt x="881207" y="16304"/>
                </a:lnTo>
                <a:lnTo>
                  <a:pt x="836019" y="25294"/>
                </a:lnTo>
                <a:lnTo>
                  <a:pt x="791538" y="36164"/>
                </a:lnTo>
                <a:lnTo>
                  <a:pt x="747807" y="48868"/>
                </a:lnTo>
                <a:lnTo>
                  <a:pt x="704869" y="63365"/>
                </a:lnTo>
                <a:lnTo>
                  <a:pt x="662769" y="79610"/>
                </a:lnTo>
                <a:lnTo>
                  <a:pt x="621549" y="97561"/>
                </a:lnTo>
                <a:lnTo>
                  <a:pt x="581252" y="117173"/>
                </a:lnTo>
                <a:lnTo>
                  <a:pt x="541923" y="138404"/>
                </a:lnTo>
                <a:lnTo>
                  <a:pt x="503604" y="161209"/>
                </a:lnTo>
                <a:lnTo>
                  <a:pt x="466339" y="185547"/>
                </a:lnTo>
                <a:lnTo>
                  <a:pt x="430171" y="211372"/>
                </a:lnTo>
                <a:lnTo>
                  <a:pt x="395145" y="238642"/>
                </a:lnTo>
                <a:lnTo>
                  <a:pt x="361302" y="267313"/>
                </a:lnTo>
                <a:lnTo>
                  <a:pt x="328687" y="297342"/>
                </a:lnTo>
                <a:lnTo>
                  <a:pt x="297344" y="328686"/>
                </a:lnTo>
                <a:lnTo>
                  <a:pt x="267314" y="361300"/>
                </a:lnTo>
                <a:lnTo>
                  <a:pt x="238643" y="395142"/>
                </a:lnTo>
                <a:lnTo>
                  <a:pt x="211373" y="430169"/>
                </a:lnTo>
                <a:lnTo>
                  <a:pt x="185547" y="466336"/>
                </a:lnTo>
                <a:lnTo>
                  <a:pt x="161210" y="503600"/>
                </a:lnTo>
                <a:lnTo>
                  <a:pt x="138404" y="541919"/>
                </a:lnTo>
                <a:lnTo>
                  <a:pt x="117174" y="581248"/>
                </a:lnTo>
                <a:lnTo>
                  <a:pt x="97561" y="621544"/>
                </a:lnTo>
                <a:lnTo>
                  <a:pt x="79611" y="662763"/>
                </a:lnTo>
                <a:lnTo>
                  <a:pt x="63365" y="704863"/>
                </a:lnTo>
                <a:lnTo>
                  <a:pt x="48868" y="747800"/>
                </a:lnTo>
                <a:lnTo>
                  <a:pt x="36164" y="791530"/>
                </a:lnTo>
                <a:lnTo>
                  <a:pt x="25294" y="836011"/>
                </a:lnTo>
                <a:lnTo>
                  <a:pt x="16304" y="881198"/>
                </a:lnTo>
                <a:lnTo>
                  <a:pt x="9236" y="927048"/>
                </a:lnTo>
                <a:lnTo>
                  <a:pt x="4134" y="973518"/>
                </a:lnTo>
                <a:lnTo>
                  <a:pt x="1040" y="1020564"/>
                </a:lnTo>
                <a:lnTo>
                  <a:pt x="0" y="1068143"/>
                </a:lnTo>
                <a:lnTo>
                  <a:pt x="1040" y="1115722"/>
                </a:lnTo>
                <a:lnTo>
                  <a:pt x="4134" y="1162768"/>
                </a:lnTo>
                <a:lnTo>
                  <a:pt x="9236" y="1209238"/>
                </a:lnTo>
                <a:lnTo>
                  <a:pt x="16304" y="1255088"/>
                </a:lnTo>
                <a:lnTo>
                  <a:pt x="25294" y="1300275"/>
                </a:lnTo>
                <a:lnTo>
                  <a:pt x="36164" y="1344755"/>
                </a:lnTo>
                <a:lnTo>
                  <a:pt x="48868" y="1388486"/>
                </a:lnTo>
                <a:lnTo>
                  <a:pt x="63365" y="1431422"/>
                </a:lnTo>
                <a:lnTo>
                  <a:pt x="79611" y="1473522"/>
                </a:lnTo>
                <a:lnTo>
                  <a:pt x="97561" y="1514742"/>
                </a:lnTo>
                <a:lnTo>
                  <a:pt x="117174" y="1555038"/>
                </a:lnTo>
                <a:lnTo>
                  <a:pt x="138404" y="1594367"/>
                </a:lnTo>
                <a:lnTo>
                  <a:pt x="161210" y="1632686"/>
                </a:lnTo>
                <a:lnTo>
                  <a:pt x="185547" y="1669950"/>
                </a:lnTo>
                <a:lnTo>
                  <a:pt x="211373" y="1706117"/>
                </a:lnTo>
                <a:lnTo>
                  <a:pt x="238643" y="1741143"/>
                </a:lnTo>
                <a:lnTo>
                  <a:pt x="267314" y="1774986"/>
                </a:lnTo>
                <a:lnTo>
                  <a:pt x="297344" y="1807600"/>
                </a:lnTo>
                <a:lnTo>
                  <a:pt x="328687" y="1838944"/>
                </a:lnTo>
                <a:lnTo>
                  <a:pt x="361302" y="1868973"/>
                </a:lnTo>
                <a:lnTo>
                  <a:pt x="395145" y="1897644"/>
                </a:lnTo>
                <a:lnTo>
                  <a:pt x="430171" y="1924914"/>
                </a:lnTo>
                <a:lnTo>
                  <a:pt x="466339" y="1950739"/>
                </a:lnTo>
                <a:lnTo>
                  <a:pt x="503604" y="1975076"/>
                </a:lnTo>
                <a:lnTo>
                  <a:pt x="541923" y="1997882"/>
                </a:lnTo>
                <a:lnTo>
                  <a:pt x="581252" y="2019113"/>
                </a:lnTo>
                <a:lnTo>
                  <a:pt x="621549" y="2038725"/>
                </a:lnTo>
                <a:lnTo>
                  <a:pt x="662769" y="2056675"/>
                </a:lnTo>
                <a:lnTo>
                  <a:pt x="704869" y="2072921"/>
                </a:lnTo>
                <a:lnTo>
                  <a:pt x="747807" y="2087417"/>
                </a:lnTo>
                <a:lnTo>
                  <a:pt x="791538" y="2100122"/>
                </a:lnTo>
                <a:lnTo>
                  <a:pt x="836019" y="2110991"/>
                </a:lnTo>
                <a:lnTo>
                  <a:pt x="881207" y="2119982"/>
                </a:lnTo>
                <a:lnTo>
                  <a:pt x="927057" y="2127050"/>
                </a:lnTo>
                <a:lnTo>
                  <a:pt x="973528" y="2132152"/>
                </a:lnTo>
                <a:lnTo>
                  <a:pt x="1020575" y="2135246"/>
                </a:lnTo>
                <a:lnTo>
                  <a:pt x="1068155" y="2136286"/>
                </a:lnTo>
                <a:lnTo>
                  <a:pt x="1115735" y="2135246"/>
                </a:lnTo>
                <a:lnTo>
                  <a:pt x="1162781" y="2132152"/>
                </a:lnTo>
                <a:lnTo>
                  <a:pt x="1209251" y="2127050"/>
                </a:lnTo>
                <a:lnTo>
                  <a:pt x="1255101" y="2119982"/>
                </a:lnTo>
                <a:lnTo>
                  <a:pt x="1300288" y="2110991"/>
                </a:lnTo>
                <a:lnTo>
                  <a:pt x="1344768" y="2100122"/>
                </a:lnTo>
                <a:lnTo>
                  <a:pt x="1388498" y="2087417"/>
                </a:lnTo>
                <a:lnTo>
                  <a:pt x="1431435" y="2072921"/>
                </a:lnTo>
                <a:lnTo>
                  <a:pt x="1473535" y="2056675"/>
                </a:lnTo>
                <a:lnTo>
                  <a:pt x="1514755" y="2038725"/>
                </a:lnTo>
                <a:lnTo>
                  <a:pt x="1555051" y="2019113"/>
                </a:lnTo>
                <a:lnTo>
                  <a:pt x="1594380" y="1997882"/>
                </a:lnTo>
                <a:lnTo>
                  <a:pt x="1632698" y="1975076"/>
                </a:lnTo>
                <a:lnTo>
                  <a:pt x="1669963" y="1950739"/>
                </a:lnTo>
                <a:lnTo>
                  <a:pt x="1706130" y="1924914"/>
                </a:lnTo>
                <a:lnTo>
                  <a:pt x="1741156" y="1897644"/>
                </a:lnTo>
                <a:lnTo>
                  <a:pt x="1774998" y="1868973"/>
                </a:lnTo>
                <a:lnTo>
                  <a:pt x="1807613" y="1838944"/>
                </a:lnTo>
                <a:lnTo>
                  <a:pt x="1838956" y="1807600"/>
                </a:lnTo>
                <a:lnTo>
                  <a:pt x="1868985" y="1774986"/>
                </a:lnTo>
                <a:lnTo>
                  <a:pt x="1897657" y="1741143"/>
                </a:lnTo>
                <a:lnTo>
                  <a:pt x="1924926" y="1706117"/>
                </a:lnTo>
                <a:lnTo>
                  <a:pt x="1950752" y="1669950"/>
                </a:lnTo>
                <a:lnTo>
                  <a:pt x="1975089" y="1632686"/>
                </a:lnTo>
                <a:lnTo>
                  <a:pt x="1997895" y="1594367"/>
                </a:lnTo>
                <a:lnTo>
                  <a:pt x="2019125" y="1555038"/>
                </a:lnTo>
                <a:lnTo>
                  <a:pt x="2038737" y="1514742"/>
                </a:lnTo>
                <a:lnTo>
                  <a:pt x="2056688" y="1473522"/>
                </a:lnTo>
                <a:lnTo>
                  <a:pt x="2072933" y="1431422"/>
                </a:lnTo>
                <a:lnTo>
                  <a:pt x="2087430" y="1388486"/>
                </a:lnTo>
                <a:lnTo>
                  <a:pt x="2100135" y="1344755"/>
                </a:lnTo>
                <a:lnTo>
                  <a:pt x="2111004" y="1300275"/>
                </a:lnTo>
                <a:lnTo>
                  <a:pt x="2119994" y="1255088"/>
                </a:lnTo>
                <a:lnTo>
                  <a:pt x="2127062" y="1209238"/>
                </a:lnTo>
                <a:lnTo>
                  <a:pt x="2132165" y="1162768"/>
                </a:lnTo>
                <a:lnTo>
                  <a:pt x="2135258" y="1115722"/>
                </a:lnTo>
                <a:lnTo>
                  <a:pt x="2136299" y="1068143"/>
                </a:lnTo>
                <a:lnTo>
                  <a:pt x="2135258" y="1020564"/>
                </a:lnTo>
                <a:lnTo>
                  <a:pt x="2132165" y="973518"/>
                </a:lnTo>
                <a:lnTo>
                  <a:pt x="2127062" y="927048"/>
                </a:lnTo>
                <a:lnTo>
                  <a:pt x="2119994" y="881198"/>
                </a:lnTo>
                <a:lnTo>
                  <a:pt x="2111004" y="836011"/>
                </a:lnTo>
                <a:lnTo>
                  <a:pt x="2100135" y="791530"/>
                </a:lnTo>
                <a:lnTo>
                  <a:pt x="2087430" y="747800"/>
                </a:lnTo>
                <a:lnTo>
                  <a:pt x="2072933" y="704863"/>
                </a:lnTo>
                <a:lnTo>
                  <a:pt x="2056688" y="662763"/>
                </a:lnTo>
                <a:lnTo>
                  <a:pt x="2038737" y="621544"/>
                </a:lnTo>
                <a:lnTo>
                  <a:pt x="2019125" y="581248"/>
                </a:lnTo>
                <a:lnTo>
                  <a:pt x="1997895" y="541919"/>
                </a:lnTo>
                <a:lnTo>
                  <a:pt x="1975089" y="503600"/>
                </a:lnTo>
                <a:lnTo>
                  <a:pt x="1950752" y="466336"/>
                </a:lnTo>
                <a:lnTo>
                  <a:pt x="1924926" y="430169"/>
                </a:lnTo>
                <a:lnTo>
                  <a:pt x="1897657" y="395142"/>
                </a:lnTo>
                <a:lnTo>
                  <a:pt x="1868985" y="361300"/>
                </a:lnTo>
                <a:lnTo>
                  <a:pt x="1838956" y="328686"/>
                </a:lnTo>
                <a:lnTo>
                  <a:pt x="1807613" y="297342"/>
                </a:lnTo>
                <a:lnTo>
                  <a:pt x="1774998" y="267313"/>
                </a:lnTo>
                <a:lnTo>
                  <a:pt x="1741156" y="238642"/>
                </a:lnTo>
                <a:lnTo>
                  <a:pt x="1706130" y="211372"/>
                </a:lnTo>
                <a:lnTo>
                  <a:pt x="1669963" y="185547"/>
                </a:lnTo>
                <a:lnTo>
                  <a:pt x="1632698" y="161209"/>
                </a:lnTo>
                <a:lnTo>
                  <a:pt x="1594380" y="138404"/>
                </a:lnTo>
                <a:lnTo>
                  <a:pt x="1555051" y="117173"/>
                </a:lnTo>
                <a:lnTo>
                  <a:pt x="1514755" y="97561"/>
                </a:lnTo>
                <a:lnTo>
                  <a:pt x="1473535" y="79610"/>
                </a:lnTo>
                <a:lnTo>
                  <a:pt x="1431435" y="63365"/>
                </a:lnTo>
                <a:lnTo>
                  <a:pt x="1388498" y="48868"/>
                </a:lnTo>
                <a:lnTo>
                  <a:pt x="1344768" y="36164"/>
                </a:lnTo>
                <a:lnTo>
                  <a:pt x="1300288" y="25294"/>
                </a:lnTo>
                <a:lnTo>
                  <a:pt x="1255101" y="16304"/>
                </a:lnTo>
                <a:lnTo>
                  <a:pt x="1209251" y="9236"/>
                </a:lnTo>
                <a:lnTo>
                  <a:pt x="1162781" y="4134"/>
                </a:lnTo>
                <a:lnTo>
                  <a:pt x="1115735" y="1040"/>
                </a:lnTo>
                <a:lnTo>
                  <a:pt x="106815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28">
            <a:extLst>
              <a:ext uri="{FF2B5EF4-FFF2-40B4-BE49-F238E27FC236}">
                <a16:creationId xmlns:a16="http://schemas.microsoft.com/office/drawing/2014/main" id="{FB759BB4-DBA4-6D54-B66F-46DB5DDB3B64}"/>
              </a:ext>
            </a:extLst>
          </p:cNvPr>
          <p:cNvSpPr txBox="1"/>
          <p:nvPr/>
        </p:nvSpPr>
        <p:spPr>
          <a:xfrm>
            <a:off x="16109471" y="5315656"/>
            <a:ext cx="2981984" cy="2397963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r>
              <a:rPr lang="en-IN" sz="2638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Preplacement offer to shortlist students</a:t>
            </a:r>
          </a:p>
          <a:p>
            <a:endParaRPr lang="en-IN" sz="1649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IN" sz="1649" dirty="0">
                <a:latin typeface="Helvetica" pitchFamily="2" charset="0"/>
              </a:rPr>
              <a:t>Opportunity to work in Core Product development company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E910F069-B68A-4349-41D0-62B86855EFDC}"/>
              </a:ext>
            </a:extLst>
          </p:cNvPr>
          <p:cNvSpPr txBox="1">
            <a:spLocks/>
          </p:cNvSpPr>
          <p:nvPr/>
        </p:nvSpPr>
        <p:spPr>
          <a:xfrm>
            <a:off x="2896559" y="258498"/>
            <a:ext cx="13972904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spc="-10" dirty="0">
                <a:solidFill>
                  <a:schemeClr val="tx1"/>
                </a:solidFill>
              </a:rPr>
              <a:t>There is a Way To Do it </a:t>
            </a:r>
            <a:r>
              <a:rPr lang="en-US" sz="4749" spc="-10" dirty="0">
                <a:solidFill>
                  <a:srgbClr val="00B050"/>
                </a:solidFill>
              </a:rPr>
              <a:t>Better</a:t>
            </a:r>
            <a:r>
              <a:rPr lang="en-US" sz="4749" spc="-10" dirty="0">
                <a:solidFill>
                  <a:schemeClr val="tx1"/>
                </a:solidFill>
              </a:rPr>
              <a:t> – Find</a:t>
            </a:r>
            <a:r>
              <a:rPr lang="en-US" sz="4749" spc="-10" dirty="0"/>
              <a:t> </a:t>
            </a:r>
            <a:r>
              <a:rPr lang="en-US" sz="4749" spc="-10" dirty="0">
                <a:solidFill>
                  <a:srgbClr val="00B050"/>
                </a:solidFill>
              </a:rPr>
              <a:t>It!</a:t>
            </a:r>
            <a:endParaRPr lang="en-US" sz="4749" kern="0" dirty="0">
              <a:solidFill>
                <a:srgbClr val="00B050"/>
              </a:solidFill>
            </a:endParaRPr>
          </a:p>
        </p:txBody>
      </p:sp>
      <p:pic>
        <p:nvPicPr>
          <p:cNvPr id="20" name="Graphic 19" descr="Download from cloud">
            <a:extLst>
              <a:ext uri="{FF2B5EF4-FFF2-40B4-BE49-F238E27FC236}">
                <a16:creationId xmlns:a16="http://schemas.microsoft.com/office/drawing/2014/main" id="{F050BE3F-9AFE-09D4-0C0F-2D7BA1BD7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347" y="3320039"/>
            <a:ext cx="1590501" cy="1590501"/>
          </a:xfrm>
          <a:prstGeom prst="rect">
            <a:avLst/>
          </a:prstGeom>
        </p:spPr>
      </p:pic>
      <p:pic>
        <p:nvPicPr>
          <p:cNvPr id="21" name="Graphic 20" descr="Magnifying glass">
            <a:extLst>
              <a:ext uri="{FF2B5EF4-FFF2-40B4-BE49-F238E27FC236}">
                <a16:creationId xmlns:a16="http://schemas.microsoft.com/office/drawing/2014/main" id="{34BD0F31-1365-76E0-0168-C922A1F43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245" y="3326119"/>
            <a:ext cx="1540040" cy="1540040"/>
          </a:xfrm>
          <a:prstGeom prst="rect">
            <a:avLst/>
          </a:prstGeom>
        </p:spPr>
      </p:pic>
      <p:pic>
        <p:nvPicPr>
          <p:cNvPr id="22" name="Graphic 21" descr="Thought bubble">
            <a:extLst>
              <a:ext uri="{FF2B5EF4-FFF2-40B4-BE49-F238E27FC236}">
                <a16:creationId xmlns:a16="http://schemas.microsoft.com/office/drawing/2014/main" id="{91E30C4E-3D6B-2F0D-20B9-21C344717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3579" y="3375989"/>
            <a:ext cx="1534552" cy="1534552"/>
          </a:xfrm>
          <a:prstGeom prst="rect">
            <a:avLst/>
          </a:prstGeom>
        </p:spPr>
      </p:pic>
      <p:pic>
        <p:nvPicPr>
          <p:cNvPr id="23" name="Graphic 22" descr="Meeting">
            <a:extLst>
              <a:ext uri="{FF2B5EF4-FFF2-40B4-BE49-F238E27FC236}">
                <a16:creationId xmlns:a16="http://schemas.microsoft.com/office/drawing/2014/main" id="{B5B9C984-E986-1BD7-027E-0A7E4C968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59897" y="3339438"/>
            <a:ext cx="1539314" cy="1539314"/>
          </a:xfrm>
          <a:prstGeom prst="rect">
            <a:avLst/>
          </a:prstGeom>
        </p:spPr>
      </p:pic>
      <p:pic>
        <p:nvPicPr>
          <p:cNvPr id="24" name="Graphic 23" descr="Briefcase">
            <a:extLst>
              <a:ext uri="{FF2B5EF4-FFF2-40B4-BE49-F238E27FC236}">
                <a16:creationId xmlns:a16="http://schemas.microsoft.com/office/drawing/2014/main" id="{B7BDFA94-0A49-6AA3-2EE5-BF6CE230A2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52848" y="3329135"/>
            <a:ext cx="1581405" cy="1581405"/>
          </a:xfrm>
          <a:prstGeom prst="rect">
            <a:avLst/>
          </a:prstGeom>
        </p:spPr>
      </p:pic>
      <p:pic>
        <p:nvPicPr>
          <p:cNvPr id="25" name="Picture Placeholder 9">
            <a:extLst>
              <a:ext uri="{FF2B5EF4-FFF2-40B4-BE49-F238E27FC236}">
                <a16:creationId xmlns:a16="http://schemas.microsoft.com/office/drawing/2014/main" id="{3FEDAECC-ECA0-142A-A75A-2690537501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112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C2CB9A-1806-69D7-1221-FBDB16C02718}"/>
              </a:ext>
            </a:extLst>
          </p:cNvPr>
          <p:cNvSpPr/>
          <p:nvPr/>
        </p:nvSpPr>
        <p:spPr>
          <a:xfrm>
            <a:off x="6636674" y="1436569"/>
            <a:ext cx="11865790" cy="35568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2215A0D-CD3C-EF55-5200-1E56B6973067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0B169BA-F430-6BFB-5D4C-FF21EE306900}"/>
              </a:ext>
            </a:extLst>
          </p:cNvPr>
          <p:cNvSpPr txBox="1"/>
          <p:nvPr/>
        </p:nvSpPr>
        <p:spPr>
          <a:xfrm>
            <a:off x="8382967" y="5017176"/>
            <a:ext cx="3412250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721" marR="359393" indent="-282721">
              <a:lnSpc>
                <a:spcPts val="2079"/>
              </a:lnSpc>
              <a:spcBef>
                <a:spcPts val="214"/>
              </a:spcBef>
              <a:buFont typeface="Arial" panose="020B0604020202020204" pitchFamily="34" charset="0"/>
              <a:buChar char="•"/>
            </a:pPr>
            <a:endParaRPr lang="en-IN" sz="1750" dirty="0">
              <a:latin typeface="Verdana"/>
              <a:cs typeface="Verdana"/>
            </a:endParaRPr>
          </a:p>
          <a:p>
            <a:pPr marL="190491" marR="359393" indent="-190491">
              <a:lnSpc>
                <a:spcPts val="2079"/>
              </a:lnSpc>
              <a:spcBef>
                <a:spcPts val="214"/>
              </a:spcBef>
              <a:buChar char="•"/>
            </a:pPr>
            <a:endParaRPr lang="en-US" sz="1750" b="1" dirty="0">
              <a:latin typeface="Verdana"/>
              <a:cs typeface="Verdana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D823162-4B51-09A6-C454-538436F127FF}"/>
              </a:ext>
            </a:extLst>
          </p:cNvPr>
          <p:cNvSpPr/>
          <p:nvPr/>
        </p:nvSpPr>
        <p:spPr>
          <a:xfrm>
            <a:off x="587059" y="1460276"/>
            <a:ext cx="4475166" cy="4002094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0E6BDC4E-60B5-CD4B-8B5D-0069D616DF2F}"/>
              </a:ext>
            </a:extLst>
          </p:cNvPr>
          <p:cNvSpPr/>
          <p:nvPr/>
        </p:nvSpPr>
        <p:spPr>
          <a:xfrm>
            <a:off x="744072" y="3742757"/>
            <a:ext cx="4056095" cy="172709"/>
          </a:xfrm>
          <a:custGeom>
            <a:avLst/>
            <a:gdLst/>
            <a:ahLst/>
            <a:cxnLst/>
            <a:rect l="l" t="t" r="r" b="b"/>
            <a:pathLst>
              <a:path w="4056379" h="172720">
                <a:moveTo>
                  <a:pt x="4056240" y="0"/>
                </a:moveTo>
                <a:lnTo>
                  <a:pt x="0" y="0"/>
                </a:lnTo>
                <a:lnTo>
                  <a:pt x="0" y="172468"/>
                </a:lnTo>
                <a:lnTo>
                  <a:pt x="4056240" y="172468"/>
                </a:lnTo>
                <a:lnTo>
                  <a:pt x="4056240" y="0"/>
                </a:lnTo>
                <a:close/>
              </a:path>
            </a:pathLst>
          </a:custGeom>
          <a:solidFill>
            <a:srgbClr val="00AF4B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0E7672CC-D94C-6A5C-1C80-7A7F14EF4D7B}"/>
              </a:ext>
            </a:extLst>
          </p:cNvPr>
          <p:cNvSpPr txBox="1"/>
          <p:nvPr/>
        </p:nvSpPr>
        <p:spPr>
          <a:xfrm>
            <a:off x="722221" y="4152368"/>
            <a:ext cx="4475166" cy="8079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359160">
              <a:lnSpc>
                <a:spcPts val="2079"/>
              </a:lnSpc>
              <a:spcBef>
                <a:spcPts val="214"/>
              </a:spcBef>
            </a:pPr>
            <a:r>
              <a:rPr lang="en-IN" sz="2309" b="1" dirty="0"/>
              <a:t>1. </a:t>
            </a:r>
            <a:r>
              <a:rPr lang="en-IN" sz="2309" dirty="0">
                <a:latin typeface="Verdana"/>
              </a:rPr>
              <a:t>Design an application of Digital key using Ultra White Band (UWB)</a:t>
            </a:r>
            <a:endParaRPr lang="en-IN" sz="2309" dirty="0">
              <a:latin typeface="Verdana"/>
              <a:ea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F1868-F0B9-2A84-408F-C09448AD6CD3}"/>
              </a:ext>
            </a:extLst>
          </p:cNvPr>
          <p:cNvSpPr txBox="1"/>
          <p:nvPr/>
        </p:nvSpPr>
        <p:spPr>
          <a:xfrm>
            <a:off x="7267468" y="1827720"/>
            <a:ext cx="10738739" cy="2892618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968" b="1" dirty="0"/>
              <a:t>Description : </a:t>
            </a:r>
            <a:r>
              <a:rPr lang="en-IN" sz="2968" dirty="0"/>
              <a:t>Design a solution to access a device/vehicle using Ultra White Band communication technology  via a smartphone. </a:t>
            </a:r>
            <a:endParaRPr lang="en-IN" sz="2968" dirty="0">
              <a:cs typeface="Calibri"/>
            </a:endParaRPr>
          </a:p>
          <a:p>
            <a:endParaRPr lang="en-IN" sz="2968" b="1" dirty="0"/>
          </a:p>
          <a:p>
            <a:r>
              <a:rPr lang="en-IN" sz="2968" b="1" dirty="0"/>
              <a:t>Scope:</a:t>
            </a:r>
            <a:r>
              <a:rPr lang="en-IN" sz="2968" dirty="0"/>
              <a:t> Develop a Proto to demonstrate the functionality by unlocking the device/vehicle within 10cm range. </a:t>
            </a:r>
            <a:endParaRPr lang="en-IN" sz="2968" dirty="0">
              <a:cs typeface="Calibri"/>
            </a:endParaRPr>
          </a:p>
          <a:p>
            <a:endParaRPr lang="en-IN" sz="2968" b="1" dirty="0"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348762CC-A988-6766-9A62-1037034E4264}"/>
              </a:ext>
            </a:extLst>
          </p:cNvPr>
          <p:cNvSpPr/>
          <p:nvPr/>
        </p:nvSpPr>
        <p:spPr>
          <a:xfrm>
            <a:off x="587059" y="5916862"/>
            <a:ext cx="4475166" cy="4002099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 dirty="0"/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7582D9A4-71C9-495F-9D3D-28C2EA15DE28}"/>
              </a:ext>
            </a:extLst>
          </p:cNvPr>
          <p:cNvSpPr/>
          <p:nvPr/>
        </p:nvSpPr>
        <p:spPr>
          <a:xfrm>
            <a:off x="934603" y="8399074"/>
            <a:ext cx="4045812" cy="172709"/>
          </a:xfrm>
          <a:custGeom>
            <a:avLst/>
            <a:gdLst/>
            <a:ahLst/>
            <a:cxnLst/>
            <a:rect l="l" t="t" r="r" b="b"/>
            <a:pathLst>
              <a:path w="4056379" h="172720">
                <a:moveTo>
                  <a:pt x="4056240" y="0"/>
                </a:moveTo>
                <a:lnTo>
                  <a:pt x="0" y="0"/>
                </a:lnTo>
                <a:lnTo>
                  <a:pt x="0" y="172468"/>
                </a:lnTo>
                <a:lnTo>
                  <a:pt x="4056240" y="172468"/>
                </a:lnTo>
                <a:lnTo>
                  <a:pt x="405624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5915AD00-68C2-D5D1-405A-8AAFC3528836}"/>
              </a:ext>
            </a:extLst>
          </p:cNvPr>
          <p:cNvSpPr txBox="1"/>
          <p:nvPr/>
        </p:nvSpPr>
        <p:spPr>
          <a:xfrm>
            <a:off x="1004166" y="8902477"/>
            <a:ext cx="4045812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9393">
              <a:lnSpc>
                <a:spcPts val="2079"/>
              </a:lnSpc>
              <a:spcBef>
                <a:spcPts val="214"/>
              </a:spcBef>
            </a:pPr>
            <a:r>
              <a:rPr lang="en-IN" sz="2309" b="1" dirty="0"/>
              <a:t>2</a:t>
            </a:r>
            <a:r>
              <a:rPr lang="en-IN" sz="2309" dirty="0">
                <a:latin typeface="Verdana"/>
                <a:cs typeface="Verdana"/>
              </a:rPr>
              <a:t>. . Design of Liquid Motor Cooling Mechanism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FC0AF-8A5B-4298-F553-C50874E47AFF}"/>
              </a:ext>
            </a:extLst>
          </p:cNvPr>
          <p:cNvSpPr/>
          <p:nvPr/>
        </p:nvSpPr>
        <p:spPr>
          <a:xfrm>
            <a:off x="6755212" y="5454939"/>
            <a:ext cx="11865790" cy="53123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pic>
        <p:nvPicPr>
          <p:cNvPr id="16" name="Picture 15" descr="A hand holding a phone on a handlebar&#10;&#10;Description automatically generated">
            <a:extLst>
              <a:ext uri="{FF2B5EF4-FFF2-40B4-BE49-F238E27FC236}">
                <a16:creationId xmlns:a16="http://schemas.microsoft.com/office/drawing/2014/main" id="{DB73933D-09BF-AE55-57EA-AB99C013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4" y="1677051"/>
            <a:ext cx="4219963" cy="1784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86ED33-9189-0892-D5CA-1C48F8942F18}"/>
              </a:ext>
            </a:extLst>
          </p:cNvPr>
          <p:cNvSpPr txBox="1"/>
          <p:nvPr/>
        </p:nvSpPr>
        <p:spPr>
          <a:xfrm>
            <a:off x="6808455" y="5581433"/>
            <a:ext cx="11900414" cy="5558669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474" b="1" dirty="0"/>
              <a:t>Description : </a:t>
            </a:r>
            <a:endParaRPr lang="en-IN" sz="2474" b="1" dirty="0">
              <a:cs typeface="Calibri"/>
            </a:endParaRPr>
          </a:p>
          <a:p>
            <a:r>
              <a:rPr lang="en-US" sz="2474" dirty="0"/>
              <a:t>Design a Liquid Motor Cooling Mechanism that is manufacturing friendly and cost effective. Basic Specification:</a:t>
            </a:r>
            <a:endParaRPr lang="en-US" sz="2474" dirty="0">
              <a:cs typeface="Calibri"/>
            </a:endParaRPr>
          </a:p>
          <a:p>
            <a:r>
              <a:rPr lang="en-US" sz="2474" dirty="0"/>
              <a:t>1. Heat generated = 720W</a:t>
            </a:r>
            <a:endParaRPr lang="en-US" sz="2474" dirty="0">
              <a:cs typeface="Calibri"/>
            </a:endParaRPr>
          </a:p>
          <a:p>
            <a:r>
              <a:rPr lang="en-US" sz="2474" dirty="0"/>
              <a:t>2. Min Fluid inlet temp = 25C  </a:t>
            </a:r>
          </a:p>
          <a:p>
            <a:r>
              <a:rPr lang="en-US" sz="2474" dirty="0"/>
              <a:t>3. Max Fluid outlet temp = 75 C  </a:t>
            </a:r>
          </a:p>
          <a:p>
            <a:r>
              <a:rPr lang="en-US" sz="2474" dirty="0">
                <a:cs typeface="Calibri"/>
              </a:rPr>
              <a:t>4. Max allowable temp of Motor Surface = 80 C</a:t>
            </a:r>
          </a:p>
          <a:p>
            <a:r>
              <a:rPr lang="en-US" sz="2474" dirty="0"/>
              <a:t>5. Dimension/ Max Space Available =  Hollow cylinder with L=114 mm , ID = 171 mm , OD = 195 mm. Heat generated is along the inner wall of the hollow cylinder. </a:t>
            </a:r>
          </a:p>
          <a:p>
            <a:r>
              <a:rPr lang="en-IN" sz="2474" b="1" dirty="0"/>
              <a:t>Scope: </a:t>
            </a:r>
            <a:r>
              <a:rPr lang="en-IN" sz="2474" dirty="0"/>
              <a:t>Architecture for liquid cooling along with motor enclosure; material to be used (enclosure and fluid), manufacturing process; calculations for channel design, flow rate, for pressure drop; analysis of temperature behaviour for a given channel design, fluid chosen and flow rate.</a:t>
            </a:r>
            <a:endParaRPr lang="en-IN" sz="2474" dirty="0">
              <a:cs typeface="Calibri"/>
            </a:endParaRPr>
          </a:p>
          <a:p>
            <a:endParaRPr lang="en-IN" sz="2968" dirty="0">
              <a:cs typeface="Calibri"/>
            </a:endParaRPr>
          </a:p>
        </p:txBody>
      </p:sp>
      <p:pic>
        <p:nvPicPr>
          <p:cNvPr id="19" name="Picture Placeholder 9">
            <a:extLst>
              <a:ext uri="{FF2B5EF4-FFF2-40B4-BE49-F238E27FC236}">
                <a16:creationId xmlns:a16="http://schemas.microsoft.com/office/drawing/2014/main" id="{D588D4EF-1DA7-A334-3520-FE0703377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 descr="A blue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28651699-E398-404C-2BBF-AF899787C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9" y="5942707"/>
            <a:ext cx="4462919" cy="22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0CF982-B647-4C98-76FC-3FB79E039583}"/>
              </a:ext>
            </a:extLst>
          </p:cNvPr>
          <p:cNvSpPr/>
          <p:nvPr/>
        </p:nvSpPr>
        <p:spPr>
          <a:xfrm>
            <a:off x="6733104" y="1485308"/>
            <a:ext cx="11865790" cy="4362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786A4355-28AB-8A3D-B1F8-6959FDED0DDD}"/>
              </a:ext>
            </a:extLst>
          </p:cNvPr>
          <p:cNvSpPr txBox="1"/>
          <p:nvPr/>
        </p:nvSpPr>
        <p:spPr>
          <a:xfrm>
            <a:off x="8360859" y="5042208"/>
            <a:ext cx="3412250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721" marR="359393" indent="-282721">
              <a:lnSpc>
                <a:spcPts val="2079"/>
              </a:lnSpc>
              <a:spcBef>
                <a:spcPts val="214"/>
              </a:spcBef>
              <a:buFont typeface="Arial" panose="020B0604020202020204" pitchFamily="34" charset="0"/>
              <a:buChar char="•"/>
            </a:pPr>
            <a:endParaRPr lang="en-IN" sz="1750" dirty="0">
              <a:latin typeface="Verdana"/>
              <a:cs typeface="Verdana"/>
            </a:endParaRPr>
          </a:p>
          <a:p>
            <a:pPr marL="190491" marR="359393" indent="-190491">
              <a:lnSpc>
                <a:spcPts val="2079"/>
              </a:lnSpc>
              <a:spcBef>
                <a:spcPts val="214"/>
              </a:spcBef>
              <a:buChar char="•"/>
            </a:pPr>
            <a:endParaRPr lang="en-US" sz="1750" b="1" dirty="0">
              <a:latin typeface="Verdana"/>
              <a:cs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230B6-7A63-9B59-D0E3-8E1C08A80405}"/>
              </a:ext>
            </a:extLst>
          </p:cNvPr>
          <p:cNvSpPr txBox="1"/>
          <p:nvPr/>
        </p:nvSpPr>
        <p:spPr>
          <a:xfrm>
            <a:off x="6747501" y="1497139"/>
            <a:ext cx="11710752" cy="4340450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474" b="1" dirty="0"/>
              <a:t>Description : </a:t>
            </a:r>
          </a:p>
          <a:p>
            <a:r>
              <a:rPr lang="en-US" sz="2474" dirty="0"/>
              <a:t>1. Input rating - Nominal 230V AC.  Max 300V AC - Single Phase</a:t>
            </a:r>
            <a:endParaRPr lang="en-US" sz="2474" dirty="0">
              <a:cs typeface="Calibri"/>
            </a:endParaRPr>
          </a:p>
          <a:p>
            <a:r>
              <a:rPr lang="en-US" sz="2474" dirty="0"/>
              <a:t>2. Output rating - 60V, 15Amp max</a:t>
            </a:r>
            <a:endParaRPr lang="en-US" sz="2474" dirty="0">
              <a:cs typeface="Calibri" panose="020F0502020204030204"/>
            </a:endParaRPr>
          </a:p>
          <a:p>
            <a:r>
              <a:rPr lang="en-US" sz="2474" dirty="0"/>
              <a:t>3. Efficiency &gt; 90%, </a:t>
            </a:r>
            <a:endParaRPr lang="en-US" sz="2474" dirty="0">
              <a:cs typeface="Calibri"/>
            </a:endParaRPr>
          </a:p>
          <a:p>
            <a:r>
              <a:rPr lang="en-US" sz="2474" dirty="0"/>
              <a:t>4. Max operating ambient temperature: 50 deg C</a:t>
            </a:r>
            <a:endParaRPr lang="en-US" sz="2474" dirty="0">
              <a:cs typeface="Calibri" panose="020F0502020204030204"/>
            </a:endParaRPr>
          </a:p>
          <a:p>
            <a:r>
              <a:rPr lang="en-US" sz="2474" dirty="0"/>
              <a:t>5. Volumetric power density of box &gt; 0.92 W/cc, No dimension (L,W or H) bigger than 180 mm, Only forced air cooling allowed, Sealed enclosure required (IP66)</a:t>
            </a:r>
            <a:endParaRPr lang="en-IN" sz="2474" dirty="0">
              <a:cs typeface="Calibri"/>
            </a:endParaRPr>
          </a:p>
          <a:p>
            <a:r>
              <a:rPr lang="en-IN" sz="2474" b="1" dirty="0"/>
              <a:t>Scope: </a:t>
            </a:r>
          </a:p>
          <a:p>
            <a:r>
              <a:rPr lang="en-IN" sz="2474" dirty="0"/>
              <a:t>Circuit design, component selection, PCB layout, mechanical design with packaging and cooling, prototype with test data to prove performance and volumetric power density</a:t>
            </a:r>
            <a:endParaRPr lang="en-IN" sz="2474" dirty="0">
              <a:cs typeface="Calibri"/>
            </a:endParaRPr>
          </a:p>
          <a:p>
            <a:endParaRPr lang="en-IN" sz="2474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0573EC-DF70-684D-F3C2-236496407C7E}"/>
              </a:ext>
            </a:extLst>
          </p:cNvPr>
          <p:cNvSpPr/>
          <p:nvPr/>
        </p:nvSpPr>
        <p:spPr>
          <a:xfrm>
            <a:off x="6724652" y="6212857"/>
            <a:ext cx="11865790" cy="44103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ACDC9-D1FA-1F91-66F1-B205A6779169}"/>
              </a:ext>
            </a:extLst>
          </p:cNvPr>
          <p:cNvSpPr txBox="1"/>
          <p:nvPr/>
        </p:nvSpPr>
        <p:spPr>
          <a:xfrm>
            <a:off x="6839127" y="6399881"/>
            <a:ext cx="11781875" cy="4213108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474" b="1" dirty="0"/>
              <a:t>Description </a:t>
            </a:r>
            <a:r>
              <a:rPr lang="en-IN" sz="2638" b="1" dirty="0"/>
              <a:t>: </a:t>
            </a:r>
            <a:endParaRPr lang="en-IN" sz="2968" b="1" dirty="0">
              <a:ea typeface="Calibri"/>
              <a:cs typeface="Calibri"/>
            </a:endParaRPr>
          </a:p>
          <a:p>
            <a:r>
              <a:rPr lang="en-US" sz="2309" dirty="0"/>
              <a:t>Use open-source battery testing </a:t>
            </a:r>
            <a:r>
              <a:rPr lang="en-US" sz="2309" dirty="0">
                <a:hlinkClick r:id="rId2"/>
              </a:rPr>
              <a:t>data</a:t>
            </a:r>
            <a:r>
              <a:rPr lang="en-US" sz="2309" dirty="0"/>
              <a:t>. Come up with an algorithm to estimate remaining useful life of the battery.</a:t>
            </a:r>
            <a:endParaRPr lang="en-US" sz="2309" dirty="0">
              <a:ea typeface="Calibri"/>
              <a:cs typeface="Calibri"/>
            </a:endParaRPr>
          </a:p>
          <a:p>
            <a:r>
              <a:rPr lang="en-US" sz="2309" dirty="0"/>
              <a:t>Evaluation parameters:</a:t>
            </a:r>
          </a:p>
          <a:p>
            <a:r>
              <a:rPr lang="en-US" sz="2309" dirty="0"/>
              <a:t>1. Accuracy of prediction  : &gt;95% of actual capacity, Less than 20 cycles or 5% deviation for Cycle number prediction.</a:t>
            </a:r>
            <a:endParaRPr lang="en-US" sz="2309" dirty="0">
              <a:ea typeface="Calibri"/>
              <a:cs typeface="Calibri"/>
            </a:endParaRPr>
          </a:p>
          <a:p>
            <a:r>
              <a:rPr lang="en-US" sz="2309" dirty="0"/>
              <a:t>2. Computation efficiency of the algorithm. The model shall be deployable on edge computing devices like micro controller (Example - TIC2000, Infineon </a:t>
            </a:r>
            <a:r>
              <a:rPr lang="en-US" sz="2309" dirty="0" err="1"/>
              <a:t>Tricore</a:t>
            </a:r>
            <a:r>
              <a:rPr lang="en-US" sz="2309" dirty="0"/>
              <a:t>, Renesas RH850 </a:t>
            </a:r>
            <a:r>
              <a:rPr lang="en-US" sz="2309" dirty="0" err="1"/>
              <a:t>etc</a:t>
            </a:r>
            <a:r>
              <a:rPr lang="en-US" sz="2309" dirty="0"/>
              <a:t>)</a:t>
            </a:r>
            <a:endParaRPr lang="en-IN" sz="2309" dirty="0"/>
          </a:p>
          <a:p>
            <a:r>
              <a:rPr lang="en-IN" sz="2474" b="1" dirty="0"/>
              <a:t>Scope</a:t>
            </a:r>
            <a:r>
              <a:rPr lang="en-IN" sz="2968" b="1" dirty="0"/>
              <a:t>: </a:t>
            </a:r>
            <a:endParaRPr lang="en-IN" sz="2968" dirty="0"/>
          </a:p>
          <a:p>
            <a:r>
              <a:rPr lang="en-IN" sz="2309" dirty="0"/>
              <a:t>Working python script, Result data and plots: Cycle number Vs Capacity (Ah), Actual Capacity (Ah) Vs Predicted Capacity (Ah)</a:t>
            </a:r>
            <a:endParaRPr lang="en-IN" sz="2309" dirty="0">
              <a:ea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AFC0AC8-F5FC-8FF0-DC2C-ADCEAE840FE8}"/>
              </a:ext>
            </a:extLst>
          </p:cNvPr>
          <p:cNvSpPr/>
          <p:nvPr/>
        </p:nvSpPr>
        <p:spPr>
          <a:xfrm>
            <a:off x="552704" y="1553532"/>
            <a:ext cx="4475166" cy="4002094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37ACCF7-02D1-816C-65A3-48AB903D758A}"/>
              </a:ext>
            </a:extLst>
          </p:cNvPr>
          <p:cNvSpPr/>
          <p:nvPr/>
        </p:nvSpPr>
        <p:spPr>
          <a:xfrm>
            <a:off x="784089" y="3758380"/>
            <a:ext cx="4056095" cy="163819"/>
          </a:xfrm>
          <a:custGeom>
            <a:avLst/>
            <a:gdLst/>
            <a:ahLst/>
            <a:cxnLst/>
            <a:rect l="l" t="t" r="r" b="b"/>
            <a:pathLst>
              <a:path w="4056380" h="163829">
                <a:moveTo>
                  <a:pt x="4056240" y="0"/>
                </a:moveTo>
                <a:lnTo>
                  <a:pt x="0" y="0"/>
                </a:lnTo>
                <a:lnTo>
                  <a:pt x="0" y="163295"/>
                </a:lnTo>
                <a:lnTo>
                  <a:pt x="4056240" y="163295"/>
                </a:lnTo>
                <a:lnTo>
                  <a:pt x="405624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3A178-1FBF-62A0-0AE8-FE27DD0C4718}"/>
              </a:ext>
            </a:extLst>
          </p:cNvPr>
          <p:cNvSpPr txBox="1"/>
          <p:nvPr/>
        </p:nvSpPr>
        <p:spPr>
          <a:xfrm>
            <a:off x="726826" y="4167204"/>
            <a:ext cx="4301042" cy="80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309" b="1" dirty="0"/>
              <a:t>3. </a:t>
            </a:r>
            <a:r>
              <a:rPr lang="en-IN" sz="2309" dirty="0">
                <a:latin typeface="Verdana"/>
                <a:cs typeface="Verdana"/>
              </a:rPr>
              <a:t>Design of compact Battery Charger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23036E6-D8BA-6BA2-3216-FC1920B220A0}"/>
              </a:ext>
            </a:extLst>
          </p:cNvPr>
          <p:cNvSpPr/>
          <p:nvPr/>
        </p:nvSpPr>
        <p:spPr>
          <a:xfrm>
            <a:off x="597447" y="6392127"/>
            <a:ext cx="4475166" cy="4140455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 dirty="0"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6C9C2F66-5732-3A17-687A-365AC24D17EE}"/>
              </a:ext>
            </a:extLst>
          </p:cNvPr>
          <p:cNvSpPr txBox="1"/>
          <p:nvPr/>
        </p:nvSpPr>
        <p:spPr>
          <a:xfrm>
            <a:off x="715656" y="8772507"/>
            <a:ext cx="4312212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9393">
              <a:lnSpc>
                <a:spcPts val="2079"/>
              </a:lnSpc>
              <a:spcBef>
                <a:spcPts val="214"/>
              </a:spcBef>
            </a:pPr>
            <a:r>
              <a:rPr lang="en-IN" sz="2309" b="1" dirty="0"/>
              <a:t>4</a:t>
            </a:r>
            <a:r>
              <a:rPr lang="en-IN" sz="2309" dirty="0">
                <a:latin typeface="Verdana"/>
                <a:cs typeface="Verdana"/>
              </a:rPr>
              <a:t>. Estimate the remaining useful life of Lithium Ion Battery </a:t>
            </a:r>
            <a:endParaRPr lang="en-GB" sz="2309" dirty="0">
              <a:latin typeface="Verdana"/>
              <a:cs typeface="Verdan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0137C217-5FF5-19B9-923A-1EE3F935C541}"/>
              </a:ext>
            </a:extLst>
          </p:cNvPr>
          <p:cNvSpPr/>
          <p:nvPr/>
        </p:nvSpPr>
        <p:spPr>
          <a:xfrm>
            <a:off x="715655" y="8466750"/>
            <a:ext cx="4056095" cy="172709"/>
          </a:xfrm>
          <a:custGeom>
            <a:avLst/>
            <a:gdLst/>
            <a:ahLst/>
            <a:cxnLst/>
            <a:rect l="l" t="t" r="r" b="b"/>
            <a:pathLst>
              <a:path w="4056379" h="172720">
                <a:moveTo>
                  <a:pt x="4056240" y="0"/>
                </a:moveTo>
                <a:lnTo>
                  <a:pt x="0" y="0"/>
                </a:lnTo>
                <a:lnTo>
                  <a:pt x="0" y="172468"/>
                </a:lnTo>
                <a:lnTo>
                  <a:pt x="4056240" y="172468"/>
                </a:lnTo>
                <a:lnTo>
                  <a:pt x="4056240" y="0"/>
                </a:lnTo>
                <a:close/>
              </a:path>
            </a:pathLst>
          </a:custGeom>
          <a:solidFill>
            <a:srgbClr val="00AF4B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17" name="Picture 2" descr="The Advantages of Electric Vehicle Batteries: Powering a ...">
            <a:extLst>
              <a:ext uri="{FF2B5EF4-FFF2-40B4-BE49-F238E27FC236}">
                <a16:creationId xmlns:a16="http://schemas.microsoft.com/office/drawing/2014/main" id="{07DF886A-2D36-BFD5-87AE-D2CB7CD0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87" y="6240956"/>
            <a:ext cx="3028431" cy="201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electronic device with wires&#10;&#10;Description automatically generated">
            <a:extLst>
              <a:ext uri="{FF2B5EF4-FFF2-40B4-BE49-F238E27FC236}">
                <a16:creationId xmlns:a16="http://schemas.microsoft.com/office/drawing/2014/main" id="{B56AE4C8-3502-5911-AB68-F708552844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2688" y="1240095"/>
            <a:ext cx="2042030" cy="2722707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38EB47DB-7BFA-87C2-C0CD-304845931765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pic>
        <p:nvPicPr>
          <p:cNvPr id="20" name="Picture Placeholder 9">
            <a:extLst>
              <a:ext uri="{FF2B5EF4-FFF2-40B4-BE49-F238E27FC236}">
                <a16:creationId xmlns:a16="http://schemas.microsoft.com/office/drawing/2014/main" id="{07D2FA76-93E7-4CD2-78FF-36C96FB7D2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909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1277C9-0F4C-7D41-EA78-1FA88A82AF61}"/>
              </a:ext>
            </a:extLst>
          </p:cNvPr>
          <p:cNvSpPr/>
          <p:nvPr/>
        </p:nvSpPr>
        <p:spPr>
          <a:xfrm>
            <a:off x="6970878" y="1653565"/>
            <a:ext cx="11913205" cy="71367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F8E1F4C5-8C8E-ED9A-F45E-19D801C50BF1}"/>
              </a:ext>
            </a:extLst>
          </p:cNvPr>
          <p:cNvSpPr txBox="1"/>
          <p:nvPr/>
        </p:nvSpPr>
        <p:spPr>
          <a:xfrm>
            <a:off x="8598633" y="5210465"/>
            <a:ext cx="3412250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721" marR="359393" indent="-282721">
              <a:lnSpc>
                <a:spcPts val="2079"/>
              </a:lnSpc>
              <a:spcBef>
                <a:spcPts val="214"/>
              </a:spcBef>
              <a:buFont typeface="Arial" panose="020B0604020202020204" pitchFamily="34" charset="0"/>
              <a:buChar char="•"/>
            </a:pPr>
            <a:endParaRPr lang="en-IN" sz="1750" dirty="0">
              <a:latin typeface="Verdana"/>
              <a:cs typeface="Verdana"/>
            </a:endParaRPr>
          </a:p>
          <a:p>
            <a:pPr marL="190491" marR="359393" indent="-190491">
              <a:lnSpc>
                <a:spcPts val="2079"/>
              </a:lnSpc>
              <a:spcBef>
                <a:spcPts val="214"/>
              </a:spcBef>
              <a:buChar char="•"/>
            </a:pPr>
            <a:endParaRPr lang="en-US" sz="1750" b="1" dirty="0">
              <a:latin typeface="Verdana"/>
              <a:cs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7F9C2-EA55-B60E-C41D-60CC01EFD05B}"/>
              </a:ext>
            </a:extLst>
          </p:cNvPr>
          <p:cNvSpPr txBox="1"/>
          <p:nvPr/>
        </p:nvSpPr>
        <p:spPr>
          <a:xfrm>
            <a:off x="7222350" y="1665395"/>
            <a:ext cx="11663336" cy="3299204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968" b="1" dirty="0"/>
              <a:t>Description :</a:t>
            </a:r>
            <a:r>
              <a:rPr lang="en-IN" sz="2309" dirty="0"/>
              <a:t> For Cluster Automation testing of features like Screen Mirroring, Navigation, Music and Call functionality, the mobile screen should be projected on the PC/Laptop. The PC should be able to control mobile . The connection between PC and Mobile can be through USB or </a:t>
            </a:r>
            <a:r>
              <a:rPr lang="en-IN" sz="2309" dirty="0" err="1"/>
              <a:t>WiFi</a:t>
            </a:r>
            <a:r>
              <a:rPr lang="en-IN" sz="2968" b="1" dirty="0"/>
              <a:t>. </a:t>
            </a:r>
            <a:endParaRPr lang="en-US" sz="2968" dirty="0"/>
          </a:p>
          <a:p>
            <a:r>
              <a:rPr lang="en-IN" sz="2968" b="1" dirty="0"/>
              <a:t>Scope: </a:t>
            </a:r>
            <a:r>
              <a:rPr lang="en-IN" sz="2309" dirty="0"/>
              <a:t>Mobile operation control. Mobile screen projection on PC. Backend software using python to capture and process images. Define &amp; execute basic test cases to test above mentioned features automatically.</a:t>
            </a:r>
            <a:endParaRPr lang="en-IN" sz="2309" dirty="0">
              <a:cs typeface="Calibri"/>
            </a:endParaRPr>
          </a:p>
          <a:p>
            <a:endParaRPr lang="en-IN" sz="2309" b="1" dirty="0">
              <a:cs typeface="Calibri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D6255346-CD0E-9DF3-7138-C4DE304D1E6E}"/>
              </a:ext>
            </a:extLst>
          </p:cNvPr>
          <p:cNvSpPr/>
          <p:nvPr/>
        </p:nvSpPr>
        <p:spPr>
          <a:xfrm>
            <a:off x="790477" y="1653565"/>
            <a:ext cx="4475166" cy="4140455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C5D801B1-5684-00AC-54CC-348FB9864BEB}"/>
              </a:ext>
            </a:extLst>
          </p:cNvPr>
          <p:cNvSpPr txBox="1"/>
          <p:nvPr/>
        </p:nvSpPr>
        <p:spPr>
          <a:xfrm>
            <a:off x="1005155" y="4363228"/>
            <a:ext cx="4135512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359160">
              <a:lnSpc>
                <a:spcPts val="2079"/>
              </a:lnSpc>
              <a:spcBef>
                <a:spcPts val="214"/>
              </a:spcBef>
            </a:pPr>
            <a:r>
              <a:rPr lang="en-IN" sz="2309" dirty="0">
                <a:latin typeface="Verdana"/>
                <a:cs typeface="Verdana"/>
              </a:rPr>
              <a:t>5. Remote control of Mobile Screen Projection and Control on PC / Laptop </a:t>
            </a:r>
            <a:endParaRPr lang="en-GB" sz="2309" dirty="0">
              <a:latin typeface="Verdana"/>
              <a:ea typeface="Verdana"/>
              <a:cs typeface="Verdana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ECD00CC-A51F-0105-EA2B-FD56EE24D353}"/>
              </a:ext>
            </a:extLst>
          </p:cNvPr>
          <p:cNvSpPr/>
          <p:nvPr/>
        </p:nvSpPr>
        <p:spPr>
          <a:xfrm>
            <a:off x="1027007" y="3957634"/>
            <a:ext cx="4045812" cy="172709"/>
          </a:xfrm>
          <a:custGeom>
            <a:avLst/>
            <a:gdLst/>
            <a:ahLst/>
            <a:cxnLst/>
            <a:rect l="l" t="t" r="r" b="b"/>
            <a:pathLst>
              <a:path w="4056379" h="172720">
                <a:moveTo>
                  <a:pt x="4056240" y="0"/>
                </a:moveTo>
                <a:lnTo>
                  <a:pt x="0" y="0"/>
                </a:lnTo>
                <a:lnTo>
                  <a:pt x="0" y="172468"/>
                </a:lnTo>
                <a:lnTo>
                  <a:pt x="4056240" y="172468"/>
                </a:lnTo>
                <a:lnTo>
                  <a:pt x="405624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12" name="Picture 11" descr="A computer monitor and a phone&#10;&#10;Description automatically generated">
            <a:extLst>
              <a:ext uri="{FF2B5EF4-FFF2-40B4-BE49-F238E27FC236}">
                <a16:creationId xmlns:a16="http://schemas.microsoft.com/office/drawing/2014/main" id="{95400436-45A6-C220-1A4E-063B53B1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88" y="1784250"/>
            <a:ext cx="3468726" cy="2169551"/>
          </a:xfrm>
          <a:prstGeom prst="rect">
            <a:avLst/>
          </a:prstGeom>
        </p:spPr>
      </p:pic>
      <p:pic>
        <p:nvPicPr>
          <p:cNvPr id="13" name="Picture 12" descr="A computer with a blue arrow and a black background&#10;&#10;Description automatically generated">
            <a:extLst>
              <a:ext uri="{FF2B5EF4-FFF2-40B4-BE49-F238E27FC236}">
                <a16:creationId xmlns:a16="http://schemas.microsoft.com/office/drawing/2014/main" id="{5A9663A8-BDF3-C716-0E18-12704CD3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8000"/>
                    </a14:imgEffect>
                    <a14:imgEffect>
                      <a14:brightnessContrast bright="-2000"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539" y="4970114"/>
            <a:ext cx="9744740" cy="3597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5A0DB0B1-135B-EA17-8F8F-B7857E76743C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pic>
        <p:nvPicPr>
          <p:cNvPr id="15" name="Picture Placeholder 9">
            <a:extLst>
              <a:ext uri="{FF2B5EF4-FFF2-40B4-BE49-F238E27FC236}">
                <a16:creationId xmlns:a16="http://schemas.microsoft.com/office/drawing/2014/main" id="{53E248EC-DE8A-068F-3968-E67DE2DD2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2374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BC6D33-FC63-3AD1-4544-19EA253C2AE2}"/>
              </a:ext>
            </a:extLst>
          </p:cNvPr>
          <p:cNvSpPr/>
          <p:nvPr/>
        </p:nvSpPr>
        <p:spPr>
          <a:xfrm>
            <a:off x="6611196" y="1405144"/>
            <a:ext cx="11865790" cy="35568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31BBF-2D7C-898F-C5B0-C956B5B7B354}"/>
              </a:ext>
            </a:extLst>
          </p:cNvPr>
          <p:cNvSpPr txBox="1"/>
          <p:nvPr/>
        </p:nvSpPr>
        <p:spPr>
          <a:xfrm>
            <a:off x="6951291" y="1532126"/>
            <a:ext cx="11209505" cy="3349346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968" b="1" dirty="0"/>
              <a:t>Description : </a:t>
            </a:r>
            <a:r>
              <a:rPr lang="en-IN" sz="2968" dirty="0"/>
              <a:t>For given problem, define type and number of vents/breathers for removing condensate formed due to sudden drop in outside temperature. Assume suitable equations/ properties and refer heat transfer books.</a:t>
            </a:r>
          </a:p>
          <a:p>
            <a:endParaRPr lang="en-IN" sz="2968" b="1" dirty="0"/>
          </a:p>
          <a:p>
            <a:r>
              <a:rPr lang="en-IN" sz="2968" b="1" dirty="0"/>
              <a:t>Scope: </a:t>
            </a:r>
            <a:r>
              <a:rPr lang="en-IN" sz="2968" dirty="0"/>
              <a:t>Excel sheet based formula to quickly decide on condensate formed and breather/vent selection</a:t>
            </a:r>
            <a:endParaRPr lang="en-IN" sz="2968" dirty="0">
              <a:cs typeface="Calibri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1B430A37-78A4-3024-1B38-CF6D68732970}"/>
              </a:ext>
            </a:extLst>
          </p:cNvPr>
          <p:cNvSpPr/>
          <p:nvPr/>
        </p:nvSpPr>
        <p:spPr>
          <a:xfrm>
            <a:off x="640326" y="1403318"/>
            <a:ext cx="4475166" cy="4140455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 dirty="0"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CA895CF1-C53D-A364-FAB3-5B7BD54CFDAE}"/>
              </a:ext>
            </a:extLst>
          </p:cNvPr>
          <p:cNvSpPr txBox="1"/>
          <p:nvPr/>
        </p:nvSpPr>
        <p:spPr>
          <a:xfrm>
            <a:off x="728936" y="4155919"/>
            <a:ext cx="4340302" cy="5386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359160">
              <a:lnSpc>
                <a:spcPts val="2079"/>
              </a:lnSpc>
              <a:spcBef>
                <a:spcPts val="214"/>
              </a:spcBef>
            </a:pPr>
            <a:r>
              <a:rPr lang="en-US" sz="2309" dirty="0">
                <a:latin typeface="Verdana"/>
                <a:cs typeface="Verdana"/>
              </a:rPr>
              <a:t>6.</a:t>
            </a:r>
            <a:r>
              <a:rPr lang="en-IN" sz="2309" dirty="0">
                <a:latin typeface="Verdana"/>
                <a:cs typeface="Verdana"/>
              </a:rPr>
              <a:t> Moisture removal from closed box</a:t>
            </a:r>
            <a:endParaRPr lang="en-IN" sz="2309" dirty="0" err="1">
              <a:latin typeface="Verdana"/>
              <a:ea typeface="Verdana"/>
              <a:cs typeface="Verdana"/>
            </a:endParaRPr>
          </a:p>
        </p:txBody>
      </p:sp>
      <p:pic>
        <p:nvPicPr>
          <p:cNvPr id="10" name="Picture 9" descr="A close-up of a car headlight&#10;&#10;Description automatically generated">
            <a:extLst>
              <a:ext uri="{FF2B5EF4-FFF2-40B4-BE49-F238E27FC236}">
                <a16:creationId xmlns:a16="http://schemas.microsoft.com/office/drawing/2014/main" id="{1C7BE5A1-40D3-66B4-9526-EB2D58DF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81" y="1521089"/>
            <a:ext cx="3907205" cy="2306179"/>
          </a:xfrm>
          <a:prstGeom prst="rect">
            <a:avLst/>
          </a:prstGeom>
        </p:spPr>
      </p:pic>
      <p:pic>
        <p:nvPicPr>
          <p:cNvPr id="11" name="Picture 10" descr="A black background with a blue line and a triangle&#10;&#10;Description automatically generated">
            <a:extLst>
              <a:ext uri="{FF2B5EF4-FFF2-40B4-BE49-F238E27FC236}">
                <a16:creationId xmlns:a16="http://schemas.microsoft.com/office/drawing/2014/main" id="{3FBD1B7A-ABD5-23F1-627E-442B405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64" y="5089020"/>
            <a:ext cx="9390606" cy="4688203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FBECFB11-16C2-5A82-1DCB-168072B9931E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pic>
        <p:nvPicPr>
          <p:cNvPr id="13" name="Picture Placeholder 9">
            <a:extLst>
              <a:ext uri="{FF2B5EF4-FFF2-40B4-BE49-F238E27FC236}">
                <a16:creationId xmlns:a16="http://schemas.microsoft.com/office/drawing/2014/main" id="{2C59F96D-80C7-59B3-1CC8-94C1E62C1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728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8AF4E7-95E5-E65C-934A-CAEEB5857E56}"/>
              </a:ext>
            </a:extLst>
          </p:cNvPr>
          <p:cNvSpPr/>
          <p:nvPr/>
        </p:nvSpPr>
        <p:spPr>
          <a:xfrm>
            <a:off x="6970877" y="1653566"/>
            <a:ext cx="12932635" cy="39599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IN" sz="1801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62FF92-5543-EF0A-5B5C-E7B3494B56EB}"/>
              </a:ext>
            </a:extLst>
          </p:cNvPr>
          <p:cNvSpPr/>
          <p:nvPr/>
        </p:nvSpPr>
        <p:spPr>
          <a:xfrm>
            <a:off x="633121" y="1407122"/>
            <a:ext cx="18837858" cy="0"/>
          </a:xfrm>
          <a:custGeom>
            <a:avLst/>
            <a:gdLst/>
            <a:ahLst/>
            <a:cxnLst/>
            <a:rect l="l" t="t" r="r" b="b"/>
            <a:pathLst>
              <a:path w="18839180">
                <a:moveTo>
                  <a:pt x="0" y="0"/>
                </a:moveTo>
                <a:lnTo>
                  <a:pt x="18839036" y="0"/>
                </a:lnTo>
              </a:path>
            </a:pathLst>
          </a:custGeom>
          <a:ln w="12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D81D1-9471-DACF-11B4-ED3294C6BB3B}"/>
              </a:ext>
            </a:extLst>
          </p:cNvPr>
          <p:cNvSpPr txBox="1"/>
          <p:nvPr/>
        </p:nvSpPr>
        <p:spPr>
          <a:xfrm>
            <a:off x="7692553" y="1647048"/>
            <a:ext cx="11568506" cy="3806073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r>
              <a:rPr lang="en-IN" sz="2968" b="1" dirty="0"/>
              <a:t>Description : </a:t>
            </a:r>
            <a:r>
              <a:rPr lang="en-IN" sz="2968" dirty="0"/>
              <a:t>Based on given problem , individuals need to develop theoretical calculator for temperature prediction of heat source. Assume suitable properties if required.</a:t>
            </a:r>
          </a:p>
          <a:p>
            <a:endParaRPr lang="en-IN" sz="2968" b="1" dirty="0"/>
          </a:p>
          <a:p>
            <a:r>
              <a:rPr lang="en-IN" sz="2968" b="1" dirty="0"/>
              <a:t>Scope: </a:t>
            </a:r>
            <a:r>
              <a:rPr lang="en-IN" sz="2968" dirty="0"/>
              <a:t>For given problem, individuals should be able to predict temperature with quick empirical relation. You can refer heat transfer books and basic heat transfer equations.</a:t>
            </a:r>
            <a:endParaRPr lang="en-IN" sz="2968" dirty="0">
              <a:cs typeface="Calibri"/>
            </a:endParaRPr>
          </a:p>
          <a:p>
            <a:endParaRPr lang="en-IN" sz="2968" b="1" dirty="0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53E46169-4451-C96E-5DBF-2F4779A810C6}"/>
              </a:ext>
            </a:extLst>
          </p:cNvPr>
          <p:cNvSpPr/>
          <p:nvPr/>
        </p:nvSpPr>
        <p:spPr>
          <a:xfrm>
            <a:off x="709932" y="1884035"/>
            <a:ext cx="4475166" cy="4140455"/>
          </a:xfrm>
          <a:custGeom>
            <a:avLst/>
            <a:gdLst/>
            <a:ahLst/>
            <a:cxnLst/>
            <a:rect l="l" t="t" r="r" b="b"/>
            <a:pathLst>
              <a:path w="4475480" h="6812915">
                <a:moveTo>
                  <a:pt x="4475222" y="0"/>
                </a:moveTo>
                <a:lnTo>
                  <a:pt x="0" y="0"/>
                </a:lnTo>
                <a:lnTo>
                  <a:pt x="0" y="6812374"/>
                </a:lnTo>
                <a:lnTo>
                  <a:pt x="4475222" y="6812374"/>
                </a:lnTo>
                <a:lnTo>
                  <a:pt x="4475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1" dirty="0"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46CCF01A-842C-CA0D-17F2-B5D802BAB833}"/>
              </a:ext>
            </a:extLst>
          </p:cNvPr>
          <p:cNvSpPr txBox="1"/>
          <p:nvPr/>
        </p:nvSpPr>
        <p:spPr>
          <a:xfrm>
            <a:off x="929856" y="5058112"/>
            <a:ext cx="4324575" cy="2693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359160">
              <a:lnSpc>
                <a:spcPts val="2079"/>
              </a:lnSpc>
              <a:spcBef>
                <a:spcPts val="214"/>
              </a:spcBef>
            </a:pPr>
            <a:r>
              <a:rPr lang="en-US" sz="2309" dirty="0">
                <a:latin typeface="Verdana"/>
                <a:cs typeface="Verdana"/>
              </a:rPr>
              <a:t>7.</a:t>
            </a:r>
            <a:r>
              <a:rPr lang="en-IN" sz="2309" dirty="0">
                <a:latin typeface="Verdana"/>
                <a:cs typeface="Verdana"/>
              </a:rPr>
              <a:t> Temperature Calculator</a:t>
            </a:r>
            <a:endParaRPr lang="en-IN" sz="2309" dirty="0">
              <a:latin typeface="Verdana"/>
              <a:ea typeface="Verdana"/>
              <a:cs typeface="Verdan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D85C18E-2E9E-FD5E-41E3-588DA4D90EB6}"/>
              </a:ext>
            </a:extLst>
          </p:cNvPr>
          <p:cNvSpPr/>
          <p:nvPr/>
        </p:nvSpPr>
        <p:spPr>
          <a:xfrm>
            <a:off x="919466" y="4190361"/>
            <a:ext cx="4056095" cy="163819"/>
          </a:xfrm>
          <a:custGeom>
            <a:avLst/>
            <a:gdLst/>
            <a:ahLst/>
            <a:cxnLst/>
            <a:rect l="l" t="t" r="r" b="b"/>
            <a:pathLst>
              <a:path w="4056380" h="163829">
                <a:moveTo>
                  <a:pt x="4056240" y="0"/>
                </a:moveTo>
                <a:lnTo>
                  <a:pt x="0" y="0"/>
                </a:lnTo>
                <a:lnTo>
                  <a:pt x="0" y="163295"/>
                </a:lnTo>
                <a:lnTo>
                  <a:pt x="4056240" y="163295"/>
                </a:lnTo>
                <a:lnTo>
                  <a:pt x="405624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11" name="Picture 10" descr="Free download | HD PNG 3d cube isometric cube PNG transparent with ...">
            <a:extLst>
              <a:ext uri="{FF2B5EF4-FFF2-40B4-BE49-F238E27FC236}">
                <a16:creationId xmlns:a16="http://schemas.microsoft.com/office/drawing/2014/main" id="{6F09DD53-D9D5-FEE3-2618-349D755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28" y="2270650"/>
            <a:ext cx="1635089" cy="168845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277A42-A265-51A3-8A0A-6B28B84E6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91251"/>
              </p:ext>
            </p:extLst>
          </p:nvPr>
        </p:nvGraphicFramePr>
        <p:xfrm>
          <a:off x="709932" y="6241402"/>
          <a:ext cx="8230115" cy="2969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023">
                  <a:extLst>
                    <a:ext uri="{9D8B030D-6E8A-4147-A177-3AD203B41FA5}">
                      <a16:colId xmlns:a16="http://schemas.microsoft.com/office/drawing/2014/main" val="2367078505"/>
                    </a:ext>
                  </a:extLst>
                </a:gridCol>
                <a:gridCol w="1646023">
                  <a:extLst>
                    <a:ext uri="{9D8B030D-6E8A-4147-A177-3AD203B41FA5}">
                      <a16:colId xmlns:a16="http://schemas.microsoft.com/office/drawing/2014/main" val="1831978678"/>
                    </a:ext>
                  </a:extLst>
                </a:gridCol>
                <a:gridCol w="1646023">
                  <a:extLst>
                    <a:ext uri="{9D8B030D-6E8A-4147-A177-3AD203B41FA5}">
                      <a16:colId xmlns:a16="http://schemas.microsoft.com/office/drawing/2014/main" val="3894418710"/>
                    </a:ext>
                  </a:extLst>
                </a:gridCol>
                <a:gridCol w="1646023">
                  <a:extLst>
                    <a:ext uri="{9D8B030D-6E8A-4147-A177-3AD203B41FA5}">
                      <a16:colId xmlns:a16="http://schemas.microsoft.com/office/drawing/2014/main" val="134644148"/>
                    </a:ext>
                  </a:extLst>
                </a:gridCol>
                <a:gridCol w="1646023">
                  <a:extLst>
                    <a:ext uri="{9D8B030D-6E8A-4147-A177-3AD203B41FA5}">
                      <a16:colId xmlns:a16="http://schemas.microsoft.com/office/drawing/2014/main" val="2336794496"/>
                    </a:ext>
                  </a:extLst>
                </a:gridCol>
              </a:tblGrid>
              <a:tr h="1558068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PARTS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THERMAL CONDUCTIVITY (W/m- K )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DENSITY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 </a:t>
                      </a:r>
                      <a:r>
                        <a:rPr lang="el-GR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ρ )</a:t>
                      </a:r>
                      <a:endParaRPr lang="el-G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kg/</a:t>
                      </a:r>
                      <a:r>
                        <a:rPr lang="en-US" sz="2300" b="0" i="1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m3</a:t>
                      </a: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SPECIFIC HEAT CAPACITY  (J/kg⋅K)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4805"/>
                  </a:ext>
                </a:extLst>
              </a:tr>
              <a:tr h="885418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PCB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FR4 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9390"/>
                  </a:ext>
                </a:extLst>
              </a:tr>
              <a:tr h="525848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1125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781" marR="150781" marT="75390" marB="753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67872"/>
                  </a:ext>
                </a:extLst>
              </a:tr>
            </a:tbl>
          </a:graphicData>
        </a:graphic>
      </p:graphicFrame>
      <p:pic>
        <p:nvPicPr>
          <p:cNvPr id="13" name="Picture 12" descr="A green and blue rectangle with blue arrows&#10;&#10;Description automatically generated">
            <a:extLst>
              <a:ext uri="{FF2B5EF4-FFF2-40B4-BE49-F238E27FC236}">
                <a16:creationId xmlns:a16="http://schemas.microsoft.com/office/drawing/2014/main" id="{C911FA3D-866F-0E44-C1C5-A38EEC79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038" y="5670251"/>
            <a:ext cx="9841941" cy="4681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AFC8D-67F3-9364-1777-614A9C17514C}"/>
              </a:ext>
            </a:extLst>
          </p:cNvPr>
          <p:cNvSpPr txBox="1"/>
          <p:nvPr/>
        </p:nvSpPr>
        <p:spPr>
          <a:xfrm>
            <a:off x="633121" y="9425315"/>
            <a:ext cx="5373568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968" dirty="0">
                <a:cs typeface="Calibri"/>
              </a:rPr>
              <a:t>PCB Size = 150 X 50 X 1.4 mm</a:t>
            </a:r>
          </a:p>
          <a:p>
            <a:r>
              <a:rPr lang="en-US" sz="2968" dirty="0">
                <a:cs typeface="Calibri"/>
              </a:rPr>
              <a:t>Heat Source Size = 2 X 2 X 1 mm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DAC9B3B-8E56-E6AB-5B32-7CADC29F2213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23339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IN" sz="4617" dirty="0">
                <a:solidFill>
                  <a:schemeClr val="tx1"/>
                </a:solidFill>
              </a:rPr>
              <a:t>Problem Statements</a:t>
            </a:r>
            <a:endParaRPr lang="en-US" sz="4749" kern="0" dirty="0">
              <a:solidFill>
                <a:schemeClr val="tx1"/>
              </a:solidFill>
            </a:endParaRPr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BA4A1FF7-F592-E73E-06FF-74F27EC8E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7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97939C-2566-6B5F-F0D0-F12FFCC379C1}"/>
              </a:ext>
            </a:extLst>
          </p:cNvPr>
          <p:cNvGraphicFramePr>
            <a:graphicFrameLocks noGrp="1"/>
          </p:cNvGraphicFramePr>
          <p:nvPr/>
        </p:nvGraphicFramePr>
        <p:xfrm>
          <a:off x="533844" y="2918710"/>
          <a:ext cx="19041323" cy="547193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1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3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01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Team members Names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Engineering Specialisation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Graduating year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College Names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942"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942"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942"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942"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FFAD3352-4231-3A6D-3B83-8DA456570A3E}"/>
              </a:ext>
            </a:extLst>
          </p:cNvPr>
          <p:cNvSpPr txBox="1"/>
          <p:nvPr/>
        </p:nvSpPr>
        <p:spPr>
          <a:xfrm>
            <a:off x="18829088" y="8607003"/>
            <a:ext cx="718974" cy="150040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12699">
              <a:spcBef>
                <a:spcPts val="91"/>
              </a:spcBef>
            </a:pPr>
            <a:r>
              <a:rPr lang="en-US" sz="900" i="1" spc="-15" dirty="0">
                <a:latin typeface="Verdana"/>
                <a:cs typeface="Verdana"/>
              </a:rPr>
              <a:t>Confidential</a:t>
            </a:r>
            <a:endParaRPr sz="900" i="1" dirty="0">
              <a:latin typeface="Verdana"/>
              <a:cs typeface="Verdan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AB8C2-44DE-D3E5-3426-9E377CFD0AD4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Team Name : </a:t>
            </a:r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54FB7306-535A-137F-BEF0-EAF1DD52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5606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7875A-B28A-FD97-709C-F1FBC51F6DBC}"/>
              </a:ext>
            </a:extLst>
          </p:cNvPr>
          <p:cNvGraphicFramePr>
            <a:graphicFrameLocks noGrp="1"/>
          </p:cNvGraphicFramePr>
          <p:nvPr/>
        </p:nvGraphicFramePr>
        <p:xfrm>
          <a:off x="531389" y="2721523"/>
          <a:ext cx="19041323" cy="58663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1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3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807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600" dirty="0">
                        <a:solidFill>
                          <a:schemeClr val="bg1"/>
                        </a:solidFill>
                      </a:endParaRP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[Member 1 name]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[Member 2 Name]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chemeClr val="bg1"/>
                          </a:solidFill>
                        </a:rPr>
                        <a:t>[Member 3 Name]</a:t>
                      </a:r>
                    </a:p>
                  </a:txBody>
                  <a:tcPr marL="467935" marR="9523" marT="9523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52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Any projects you’ve worked on </a:t>
                      </a: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5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Past Hackathon experiences</a:t>
                      </a: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152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Accolades or awards that you have received</a:t>
                      </a: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5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Other details (If any)</a:t>
                      </a: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67935" marR="9523" marT="95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C4C5E027-BF1C-6640-76CD-4221EC77D867}"/>
              </a:ext>
            </a:extLst>
          </p:cNvPr>
          <p:cNvSpPr txBox="1">
            <a:spLocks/>
          </p:cNvSpPr>
          <p:nvPr/>
        </p:nvSpPr>
        <p:spPr>
          <a:xfrm>
            <a:off x="2896559" y="348818"/>
            <a:ext cx="10827899" cy="74366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>
            <a:lvl1pPr>
              <a:defRPr sz="7100" b="1" i="0">
                <a:solidFill>
                  <a:srgbClr val="00AAE6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699">
              <a:spcBef>
                <a:spcPts val="101"/>
              </a:spcBef>
            </a:pPr>
            <a:r>
              <a:rPr lang="en-US" sz="4749" kern="0" dirty="0">
                <a:solidFill>
                  <a:schemeClr val="tx1"/>
                </a:solidFill>
              </a:rPr>
              <a:t>Tell Us Bit About Yourself</a:t>
            </a:r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A359701C-1F27-10A7-F93A-886C4953C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b="24976"/>
          <a:stretch/>
        </p:blipFill>
        <p:spPr>
          <a:xfrm>
            <a:off x="343052" y="75847"/>
            <a:ext cx="2126691" cy="11089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183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rroc Editable Presentation Template - June 2023  -  Read-Only" id="{855F0F0B-7E85-4207-9682-088D4F737B89}" vid="{C7289334-027B-4E91-8150-E5B69BD34D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7EABDB133B42408D50E10248C983DC" ma:contentTypeVersion="0" ma:contentTypeDescription="Create a new document." ma:contentTypeScope="" ma:versionID="bbfb2c64aaf6bc81f474bf94636748a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393464-8292-473C-A3F9-A9A9E2215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83002FD-E7D8-4199-9FCD-655806E235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A185D5-29AF-4EE1-A602-64E8AB408B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Varroc Powerpoint Template_Final</Template>
  <TotalTime>229</TotalTime>
  <Words>1023</Words>
  <Application>Microsoft Office PowerPoint</Application>
  <PresentationFormat>Custom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Verdana</vt:lpstr>
      <vt:lpstr>Office Theme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Madhumita  Chakravarty</dc:creator>
  <cp:lastModifiedBy>Pramod  Chaudhary</cp:lastModifiedBy>
  <cp:revision>9</cp:revision>
  <dcterms:created xsi:type="dcterms:W3CDTF">2023-10-26T06:44:59Z</dcterms:created>
  <dcterms:modified xsi:type="dcterms:W3CDTF">2024-02-28T10:50:45Z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2020-07-06T00:00:00Z</vt:filetime>
  </property>
  <property fmtid="{D5CDD505-2E9C-101B-9397-08002B2CF9AE}" pid="3" name="Creator">
    <vt:lpwstr>Adobe Illustrator 24.2 (Macintosh)</vt:lpwstr>
  </property>
  <property fmtid="{D5CDD505-2E9C-101B-9397-08002B2CF9AE}" pid="4" name="LastSaved">
    <vt:filetime>2020-07-06T00:00:00Z</vt:filetime>
  </property>
  <property fmtid="{D5CDD505-2E9C-101B-9397-08002B2CF9AE}" pid="5" name="ContentTypeId">
    <vt:lpwstr>0x010100EA7EABDB133B42408D50E10248C983DC</vt:lpwstr>
  </property>
</Properties>
</file>